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33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9"/>
    <p:restoredTop sz="85211"/>
  </p:normalViewPr>
  <p:slideViewPr>
    <p:cSldViewPr snapToGrid="0" snapToObjects="1">
      <p:cViewPr varScale="1">
        <p:scale>
          <a:sx n="176" d="100"/>
          <a:sy n="176" d="100"/>
        </p:scale>
        <p:origin x="16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C4793-6B68-7748-B768-938CE5342814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919C5-79C7-DA4F-9308-F73DAA4C32A4}">
      <dgm:prSet phldrT="[Texto]"/>
      <dgm:spPr/>
      <dgm:t>
        <a:bodyPr/>
        <a:lstStyle/>
        <a:p>
          <a:r>
            <a:rPr lang="en-US" noProof="0" dirty="0"/>
            <a:t>Call the API to get the JSON</a:t>
          </a:r>
        </a:p>
      </dgm:t>
    </dgm:pt>
    <dgm:pt modelId="{2855D770-5ECA-0845-B2D4-12DDBF18C355}" type="parTrans" cxnId="{4E8B004A-A989-6046-AC4C-1579A9469EDB}">
      <dgm:prSet/>
      <dgm:spPr/>
      <dgm:t>
        <a:bodyPr/>
        <a:lstStyle/>
        <a:p>
          <a:endParaRPr lang="en-US" noProof="0" dirty="0"/>
        </a:p>
      </dgm:t>
    </dgm:pt>
    <dgm:pt modelId="{24740A20-DEF1-684E-885B-E21E9E9FC3B9}" type="sibTrans" cxnId="{4E8B004A-A989-6046-AC4C-1579A9469EDB}">
      <dgm:prSet/>
      <dgm:spPr/>
      <dgm:t>
        <a:bodyPr/>
        <a:lstStyle/>
        <a:p>
          <a:endParaRPr lang="en-US" noProof="0" dirty="0"/>
        </a:p>
      </dgm:t>
    </dgm:pt>
    <dgm:pt modelId="{3FA9D9DE-7CC6-CA4B-B4E9-E3874BBE561B}">
      <dgm:prSet phldrT="[Texto]"/>
      <dgm:spPr/>
      <dgm:t>
        <a:bodyPr/>
        <a:lstStyle/>
        <a:p>
          <a:r>
            <a:rPr lang="en-US" noProof="0" dirty="0"/>
            <a:t>Convert JSON to </a:t>
          </a:r>
          <a:r>
            <a:rPr lang="en-US" noProof="0" dirty="0" err="1"/>
            <a:t>DataFrame</a:t>
          </a:r>
          <a:endParaRPr lang="en-US" noProof="0" dirty="0"/>
        </a:p>
      </dgm:t>
    </dgm:pt>
    <dgm:pt modelId="{B91B035B-14F5-C946-B897-B50A9B574206}" type="parTrans" cxnId="{85D1D551-408F-7841-B657-1BD7CEB86AF0}">
      <dgm:prSet/>
      <dgm:spPr/>
      <dgm:t>
        <a:bodyPr/>
        <a:lstStyle/>
        <a:p>
          <a:endParaRPr lang="en-US" noProof="0" dirty="0"/>
        </a:p>
      </dgm:t>
    </dgm:pt>
    <dgm:pt modelId="{DA365F3A-FBEF-404F-9ACF-0A4B90EB38B1}" type="sibTrans" cxnId="{85D1D551-408F-7841-B657-1BD7CEB86AF0}">
      <dgm:prSet/>
      <dgm:spPr/>
      <dgm:t>
        <a:bodyPr/>
        <a:lstStyle/>
        <a:p>
          <a:endParaRPr lang="en-US" noProof="0" dirty="0"/>
        </a:p>
      </dgm:t>
    </dgm:pt>
    <dgm:pt modelId="{F9167734-D8D5-4C4F-A044-E91084DE63A0}">
      <dgm:prSet phldrT="[Texto]"/>
      <dgm:spPr/>
      <dgm:t>
        <a:bodyPr/>
        <a:lstStyle/>
        <a:p>
          <a:r>
            <a:rPr lang="en-US" noProof="0" dirty="0"/>
            <a:t>Update Columns and Rows</a:t>
          </a:r>
        </a:p>
      </dgm:t>
    </dgm:pt>
    <dgm:pt modelId="{2D6691AE-DEDB-ED43-90C0-F3ECEC7A40E3}" type="parTrans" cxnId="{59D9E94E-3D47-FF4C-A6F8-2916ACBC6FD5}">
      <dgm:prSet/>
      <dgm:spPr/>
      <dgm:t>
        <a:bodyPr/>
        <a:lstStyle/>
        <a:p>
          <a:endParaRPr lang="en-US" noProof="0" dirty="0"/>
        </a:p>
      </dgm:t>
    </dgm:pt>
    <dgm:pt modelId="{9514999D-E844-7046-9DCE-A0B39B39FDDF}" type="sibTrans" cxnId="{59D9E94E-3D47-FF4C-A6F8-2916ACBC6FD5}">
      <dgm:prSet/>
      <dgm:spPr/>
      <dgm:t>
        <a:bodyPr/>
        <a:lstStyle/>
        <a:p>
          <a:endParaRPr lang="en-US" noProof="0" dirty="0"/>
        </a:p>
      </dgm:t>
    </dgm:pt>
    <dgm:pt modelId="{51D4512A-409C-644F-8D40-198974D29E51}">
      <dgm:prSet phldrT="[Texto]"/>
      <dgm:spPr/>
      <dgm:t>
        <a:bodyPr/>
        <a:lstStyle/>
        <a:p>
          <a:r>
            <a:rPr lang="en-US" noProof="0" dirty="0"/>
            <a:t>Filter the data to keep Falcon 9</a:t>
          </a:r>
        </a:p>
      </dgm:t>
    </dgm:pt>
    <dgm:pt modelId="{A1C738C5-2FD2-9C41-B18A-810A071F5404}" type="parTrans" cxnId="{62CC63F3-5B30-EC40-A00D-E8468CE9D15F}">
      <dgm:prSet/>
      <dgm:spPr/>
      <dgm:t>
        <a:bodyPr/>
        <a:lstStyle/>
        <a:p>
          <a:endParaRPr lang="en-US" noProof="0" dirty="0"/>
        </a:p>
      </dgm:t>
    </dgm:pt>
    <dgm:pt modelId="{CBB7CC70-16E0-4C40-AD84-AEC326829BD5}" type="sibTrans" cxnId="{62CC63F3-5B30-EC40-A00D-E8468CE9D15F}">
      <dgm:prSet/>
      <dgm:spPr/>
      <dgm:t>
        <a:bodyPr/>
        <a:lstStyle/>
        <a:p>
          <a:endParaRPr lang="en-US" noProof="0" dirty="0"/>
        </a:p>
      </dgm:t>
    </dgm:pt>
    <dgm:pt modelId="{33783735-0AED-0B40-8AD2-0AB128577FB4}">
      <dgm:prSet phldrT="[Texto]"/>
      <dgm:spPr/>
      <dgm:t>
        <a:bodyPr/>
        <a:lstStyle/>
        <a:p>
          <a:r>
            <a:rPr lang="en-US" noProof="0" dirty="0"/>
            <a:t>Save the data as .csv file</a:t>
          </a:r>
        </a:p>
      </dgm:t>
    </dgm:pt>
    <dgm:pt modelId="{0824EF32-94DB-AF48-89B7-037999DD1FA0}" type="parTrans" cxnId="{24928C75-7119-164A-87D1-24D53A08F942}">
      <dgm:prSet/>
      <dgm:spPr/>
      <dgm:t>
        <a:bodyPr/>
        <a:lstStyle/>
        <a:p>
          <a:endParaRPr lang="en-US" noProof="0" dirty="0"/>
        </a:p>
      </dgm:t>
    </dgm:pt>
    <dgm:pt modelId="{818AC43D-710A-1E42-9707-BE1A35EAA9B3}" type="sibTrans" cxnId="{24928C75-7119-164A-87D1-24D53A08F942}">
      <dgm:prSet/>
      <dgm:spPr/>
      <dgm:t>
        <a:bodyPr/>
        <a:lstStyle/>
        <a:p>
          <a:endParaRPr lang="en-US" noProof="0" dirty="0"/>
        </a:p>
      </dgm:t>
    </dgm:pt>
    <dgm:pt modelId="{EFD9D154-2E41-1042-BB0D-294654A3C527}">
      <dgm:prSet phldrT="[Texto]"/>
      <dgm:spPr/>
      <dgm:t>
        <a:bodyPr/>
        <a:lstStyle/>
        <a:p>
          <a:r>
            <a:rPr lang="en-US" noProof="0" dirty="0"/>
            <a:t>Dealing with miss values of Payload Mass</a:t>
          </a:r>
        </a:p>
      </dgm:t>
    </dgm:pt>
    <dgm:pt modelId="{92E7A4C7-8F8E-A44D-965E-B83D5085A9EE}" type="parTrans" cxnId="{1727E11D-92CD-AA4B-9AC5-540FDF89360F}">
      <dgm:prSet/>
      <dgm:spPr/>
    </dgm:pt>
    <dgm:pt modelId="{A6C1419B-AED0-3640-A31B-6D870DB91144}" type="sibTrans" cxnId="{1727E11D-92CD-AA4B-9AC5-540FDF89360F}">
      <dgm:prSet/>
      <dgm:spPr/>
    </dgm:pt>
    <dgm:pt modelId="{B415ADDB-0162-6340-85F8-FEA1BEA74560}" type="pres">
      <dgm:prSet presAssocID="{02BC4793-6B68-7748-B768-938CE5342814}" presName="rootnode" presStyleCnt="0">
        <dgm:presLayoutVars>
          <dgm:chMax/>
          <dgm:chPref/>
          <dgm:dir/>
          <dgm:animLvl val="lvl"/>
        </dgm:presLayoutVars>
      </dgm:prSet>
      <dgm:spPr/>
    </dgm:pt>
    <dgm:pt modelId="{55FC19A9-C1AE-594A-9D50-4F45A01A3F41}" type="pres">
      <dgm:prSet presAssocID="{7F6919C5-79C7-DA4F-9308-F73DAA4C32A4}" presName="composite" presStyleCnt="0"/>
      <dgm:spPr/>
    </dgm:pt>
    <dgm:pt modelId="{331B7AD9-75A3-A148-AA00-9EE3A38C75C7}" type="pres">
      <dgm:prSet presAssocID="{7F6919C5-79C7-DA4F-9308-F73DAA4C32A4}" presName="bentUpArrow1" presStyleLbl="alignImgPlace1" presStyleIdx="0" presStyleCnt="5"/>
      <dgm:spPr/>
    </dgm:pt>
    <dgm:pt modelId="{A405348F-C2C4-CF4A-B8E3-E029C7698190}" type="pres">
      <dgm:prSet presAssocID="{7F6919C5-79C7-DA4F-9308-F73DAA4C32A4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A00D9F76-2DAC-5A4E-80C0-06CA19D7D2A1}" type="pres">
      <dgm:prSet presAssocID="{7F6919C5-79C7-DA4F-9308-F73DAA4C32A4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89944AD-564F-C54C-B16B-4C15CF31801D}" type="pres">
      <dgm:prSet presAssocID="{24740A20-DEF1-684E-885B-E21E9E9FC3B9}" presName="sibTrans" presStyleCnt="0"/>
      <dgm:spPr/>
    </dgm:pt>
    <dgm:pt modelId="{06070542-F270-0B4E-8F7A-4A70D37C26BA}" type="pres">
      <dgm:prSet presAssocID="{3FA9D9DE-7CC6-CA4B-B4E9-E3874BBE561B}" presName="composite" presStyleCnt="0"/>
      <dgm:spPr/>
    </dgm:pt>
    <dgm:pt modelId="{C402374F-922E-7249-9F7C-CD857103338B}" type="pres">
      <dgm:prSet presAssocID="{3FA9D9DE-7CC6-CA4B-B4E9-E3874BBE561B}" presName="bentUpArrow1" presStyleLbl="alignImgPlace1" presStyleIdx="1" presStyleCnt="5"/>
      <dgm:spPr/>
    </dgm:pt>
    <dgm:pt modelId="{0C67B21E-D60B-D348-8328-F4A43B004E58}" type="pres">
      <dgm:prSet presAssocID="{3FA9D9DE-7CC6-CA4B-B4E9-E3874BBE561B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EF693F40-B8A2-CC48-947B-3D3BAB3C8CBB}" type="pres">
      <dgm:prSet presAssocID="{3FA9D9DE-7CC6-CA4B-B4E9-E3874BBE561B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0F0363D4-DBAA-1D4A-A1EC-D0A628F65C03}" type="pres">
      <dgm:prSet presAssocID="{DA365F3A-FBEF-404F-9ACF-0A4B90EB38B1}" presName="sibTrans" presStyleCnt="0"/>
      <dgm:spPr/>
    </dgm:pt>
    <dgm:pt modelId="{46A0A0FE-4D53-CC46-8A41-8AB959536E0E}" type="pres">
      <dgm:prSet presAssocID="{F9167734-D8D5-4C4F-A044-E91084DE63A0}" presName="composite" presStyleCnt="0"/>
      <dgm:spPr/>
    </dgm:pt>
    <dgm:pt modelId="{ABC14F74-6CE4-AA41-A107-CA0712671940}" type="pres">
      <dgm:prSet presAssocID="{F9167734-D8D5-4C4F-A044-E91084DE63A0}" presName="bentUpArrow1" presStyleLbl="alignImgPlace1" presStyleIdx="2" presStyleCnt="5"/>
      <dgm:spPr/>
    </dgm:pt>
    <dgm:pt modelId="{0180533B-B778-6244-8045-334DE5956753}" type="pres">
      <dgm:prSet presAssocID="{F9167734-D8D5-4C4F-A044-E91084DE63A0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B3E89B4-76C5-6246-8481-CD8F6915BB7F}" type="pres">
      <dgm:prSet presAssocID="{F9167734-D8D5-4C4F-A044-E91084DE63A0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644C7DF-9517-8C42-8919-0951700DF929}" type="pres">
      <dgm:prSet presAssocID="{9514999D-E844-7046-9DCE-A0B39B39FDDF}" presName="sibTrans" presStyleCnt="0"/>
      <dgm:spPr/>
    </dgm:pt>
    <dgm:pt modelId="{9E84516A-34AF-3043-A529-2E1CE92ABFF7}" type="pres">
      <dgm:prSet presAssocID="{51D4512A-409C-644F-8D40-198974D29E51}" presName="composite" presStyleCnt="0"/>
      <dgm:spPr/>
    </dgm:pt>
    <dgm:pt modelId="{EE761C2B-69F6-4947-A3C2-3945EB96E481}" type="pres">
      <dgm:prSet presAssocID="{51D4512A-409C-644F-8D40-198974D29E51}" presName="bentUpArrow1" presStyleLbl="alignImgPlace1" presStyleIdx="3" presStyleCnt="5"/>
      <dgm:spPr/>
    </dgm:pt>
    <dgm:pt modelId="{9C5647D1-B987-7644-B091-F1EC89CCBF5F}" type="pres">
      <dgm:prSet presAssocID="{51D4512A-409C-644F-8D40-198974D29E51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CCB5249D-E71B-9D45-AB49-977602A0CCC2}" type="pres">
      <dgm:prSet presAssocID="{51D4512A-409C-644F-8D40-198974D29E51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E8A463A-9BA1-AF4C-80B5-BD434660F8AC}" type="pres">
      <dgm:prSet presAssocID="{CBB7CC70-16E0-4C40-AD84-AEC326829BD5}" presName="sibTrans" presStyleCnt="0"/>
      <dgm:spPr/>
    </dgm:pt>
    <dgm:pt modelId="{A0FE54A1-86D8-7E46-B073-A90CF2C84EC8}" type="pres">
      <dgm:prSet presAssocID="{EFD9D154-2E41-1042-BB0D-294654A3C527}" presName="composite" presStyleCnt="0"/>
      <dgm:spPr/>
    </dgm:pt>
    <dgm:pt modelId="{BF6F4029-CC2A-6C49-929A-C0269C140F70}" type="pres">
      <dgm:prSet presAssocID="{EFD9D154-2E41-1042-BB0D-294654A3C527}" presName="bentUpArrow1" presStyleLbl="alignImgPlace1" presStyleIdx="4" presStyleCnt="5"/>
      <dgm:spPr/>
    </dgm:pt>
    <dgm:pt modelId="{128C2076-F1A2-C448-ADF3-AD54981BFF9B}" type="pres">
      <dgm:prSet presAssocID="{EFD9D154-2E41-1042-BB0D-294654A3C527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8DA9D8D-A9E5-7F47-ACCB-90FB3B50FF6B}" type="pres">
      <dgm:prSet presAssocID="{EFD9D154-2E41-1042-BB0D-294654A3C527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4F3089E3-2D79-AF44-834A-44B5BEB7C86F}" type="pres">
      <dgm:prSet presAssocID="{A6C1419B-AED0-3640-A31B-6D870DB91144}" presName="sibTrans" presStyleCnt="0"/>
      <dgm:spPr/>
    </dgm:pt>
    <dgm:pt modelId="{50E76929-962C-1046-B846-9662DD206EF7}" type="pres">
      <dgm:prSet presAssocID="{33783735-0AED-0B40-8AD2-0AB128577FB4}" presName="composite" presStyleCnt="0"/>
      <dgm:spPr/>
    </dgm:pt>
    <dgm:pt modelId="{73D6BB42-DCEA-1F4B-9A90-98034D8D4418}" type="pres">
      <dgm:prSet presAssocID="{33783735-0AED-0B40-8AD2-0AB128577FB4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8CC28004-EF41-DC4C-839A-78950305726D}" type="presOf" srcId="{7F6919C5-79C7-DA4F-9308-F73DAA4C32A4}" destId="{A405348F-C2C4-CF4A-B8E3-E029C7698190}" srcOrd="0" destOrd="0" presId="urn:microsoft.com/office/officeart/2005/8/layout/StepDownProcess"/>
    <dgm:cxn modelId="{19993D0B-3C42-A344-8817-694E56848FE1}" type="presOf" srcId="{51D4512A-409C-644F-8D40-198974D29E51}" destId="{9C5647D1-B987-7644-B091-F1EC89CCBF5F}" srcOrd="0" destOrd="0" presId="urn:microsoft.com/office/officeart/2005/8/layout/StepDownProcess"/>
    <dgm:cxn modelId="{1727E11D-92CD-AA4B-9AC5-540FDF89360F}" srcId="{02BC4793-6B68-7748-B768-938CE5342814}" destId="{EFD9D154-2E41-1042-BB0D-294654A3C527}" srcOrd="4" destOrd="0" parTransId="{92E7A4C7-8F8E-A44D-965E-B83D5085A9EE}" sibTransId="{A6C1419B-AED0-3640-A31B-6D870DB91144}"/>
    <dgm:cxn modelId="{1FC0FB1F-3565-B049-92E7-9E7A5B9E4255}" type="presOf" srcId="{3FA9D9DE-7CC6-CA4B-B4E9-E3874BBE561B}" destId="{0C67B21E-D60B-D348-8328-F4A43B004E58}" srcOrd="0" destOrd="0" presId="urn:microsoft.com/office/officeart/2005/8/layout/StepDownProcess"/>
    <dgm:cxn modelId="{4E8B004A-A989-6046-AC4C-1579A9469EDB}" srcId="{02BC4793-6B68-7748-B768-938CE5342814}" destId="{7F6919C5-79C7-DA4F-9308-F73DAA4C32A4}" srcOrd="0" destOrd="0" parTransId="{2855D770-5ECA-0845-B2D4-12DDBF18C355}" sibTransId="{24740A20-DEF1-684E-885B-E21E9E9FC3B9}"/>
    <dgm:cxn modelId="{59D9E94E-3D47-FF4C-A6F8-2916ACBC6FD5}" srcId="{02BC4793-6B68-7748-B768-938CE5342814}" destId="{F9167734-D8D5-4C4F-A044-E91084DE63A0}" srcOrd="2" destOrd="0" parTransId="{2D6691AE-DEDB-ED43-90C0-F3ECEC7A40E3}" sibTransId="{9514999D-E844-7046-9DCE-A0B39B39FDDF}"/>
    <dgm:cxn modelId="{85D1D551-408F-7841-B657-1BD7CEB86AF0}" srcId="{02BC4793-6B68-7748-B768-938CE5342814}" destId="{3FA9D9DE-7CC6-CA4B-B4E9-E3874BBE561B}" srcOrd="1" destOrd="0" parTransId="{B91B035B-14F5-C946-B897-B50A9B574206}" sibTransId="{DA365F3A-FBEF-404F-9ACF-0A4B90EB38B1}"/>
    <dgm:cxn modelId="{EF068D5A-6F21-A84F-8775-062443B2A23A}" type="presOf" srcId="{33783735-0AED-0B40-8AD2-0AB128577FB4}" destId="{73D6BB42-DCEA-1F4B-9A90-98034D8D4418}" srcOrd="0" destOrd="0" presId="urn:microsoft.com/office/officeart/2005/8/layout/StepDownProcess"/>
    <dgm:cxn modelId="{24928C75-7119-164A-87D1-24D53A08F942}" srcId="{02BC4793-6B68-7748-B768-938CE5342814}" destId="{33783735-0AED-0B40-8AD2-0AB128577FB4}" srcOrd="5" destOrd="0" parTransId="{0824EF32-94DB-AF48-89B7-037999DD1FA0}" sibTransId="{818AC43D-710A-1E42-9707-BE1A35EAA9B3}"/>
    <dgm:cxn modelId="{E351EA76-CCBE-3A47-9302-FBF8F55FE30D}" type="presOf" srcId="{02BC4793-6B68-7748-B768-938CE5342814}" destId="{B415ADDB-0162-6340-85F8-FEA1BEA74560}" srcOrd="0" destOrd="0" presId="urn:microsoft.com/office/officeart/2005/8/layout/StepDownProcess"/>
    <dgm:cxn modelId="{F5B111CE-5148-6943-BBA1-986F6D98A155}" type="presOf" srcId="{F9167734-D8D5-4C4F-A044-E91084DE63A0}" destId="{0180533B-B778-6244-8045-334DE5956753}" srcOrd="0" destOrd="0" presId="urn:microsoft.com/office/officeart/2005/8/layout/StepDownProcess"/>
    <dgm:cxn modelId="{A6B199DF-3350-CB4C-B8FA-3187B0DD7AC3}" type="presOf" srcId="{EFD9D154-2E41-1042-BB0D-294654A3C527}" destId="{128C2076-F1A2-C448-ADF3-AD54981BFF9B}" srcOrd="0" destOrd="0" presId="urn:microsoft.com/office/officeart/2005/8/layout/StepDownProcess"/>
    <dgm:cxn modelId="{62CC63F3-5B30-EC40-A00D-E8468CE9D15F}" srcId="{02BC4793-6B68-7748-B768-938CE5342814}" destId="{51D4512A-409C-644F-8D40-198974D29E51}" srcOrd="3" destOrd="0" parTransId="{A1C738C5-2FD2-9C41-B18A-810A071F5404}" sibTransId="{CBB7CC70-16E0-4C40-AD84-AEC326829BD5}"/>
    <dgm:cxn modelId="{725A0488-0D7F-734D-AF63-82F5CE423890}" type="presParOf" srcId="{B415ADDB-0162-6340-85F8-FEA1BEA74560}" destId="{55FC19A9-C1AE-594A-9D50-4F45A01A3F41}" srcOrd="0" destOrd="0" presId="urn:microsoft.com/office/officeart/2005/8/layout/StepDownProcess"/>
    <dgm:cxn modelId="{841ABC5F-CD77-874A-95E4-2824D3E9A4D5}" type="presParOf" srcId="{55FC19A9-C1AE-594A-9D50-4F45A01A3F41}" destId="{331B7AD9-75A3-A148-AA00-9EE3A38C75C7}" srcOrd="0" destOrd="0" presId="urn:microsoft.com/office/officeart/2005/8/layout/StepDownProcess"/>
    <dgm:cxn modelId="{801A9E1C-50FB-4C4C-83D5-7EAE5E8D6E4E}" type="presParOf" srcId="{55FC19A9-C1AE-594A-9D50-4F45A01A3F41}" destId="{A405348F-C2C4-CF4A-B8E3-E029C7698190}" srcOrd="1" destOrd="0" presId="urn:microsoft.com/office/officeart/2005/8/layout/StepDownProcess"/>
    <dgm:cxn modelId="{C8AD002E-3261-BF49-BC0A-B6F5F4DE1FB3}" type="presParOf" srcId="{55FC19A9-C1AE-594A-9D50-4F45A01A3F41}" destId="{A00D9F76-2DAC-5A4E-80C0-06CA19D7D2A1}" srcOrd="2" destOrd="0" presId="urn:microsoft.com/office/officeart/2005/8/layout/StepDownProcess"/>
    <dgm:cxn modelId="{81864B3F-735C-6C43-954B-AAF989883B2C}" type="presParOf" srcId="{B415ADDB-0162-6340-85F8-FEA1BEA74560}" destId="{089944AD-564F-C54C-B16B-4C15CF31801D}" srcOrd="1" destOrd="0" presId="urn:microsoft.com/office/officeart/2005/8/layout/StepDownProcess"/>
    <dgm:cxn modelId="{40599A6F-9801-4045-A58D-3A7023AABE8B}" type="presParOf" srcId="{B415ADDB-0162-6340-85F8-FEA1BEA74560}" destId="{06070542-F270-0B4E-8F7A-4A70D37C26BA}" srcOrd="2" destOrd="0" presId="urn:microsoft.com/office/officeart/2005/8/layout/StepDownProcess"/>
    <dgm:cxn modelId="{7AB5495D-84FF-1744-A617-BF202CE02F8A}" type="presParOf" srcId="{06070542-F270-0B4E-8F7A-4A70D37C26BA}" destId="{C402374F-922E-7249-9F7C-CD857103338B}" srcOrd="0" destOrd="0" presId="urn:microsoft.com/office/officeart/2005/8/layout/StepDownProcess"/>
    <dgm:cxn modelId="{7F90BFC1-A3CC-C841-BCB4-2AE785521987}" type="presParOf" srcId="{06070542-F270-0B4E-8F7A-4A70D37C26BA}" destId="{0C67B21E-D60B-D348-8328-F4A43B004E58}" srcOrd="1" destOrd="0" presId="urn:microsoft.com/office/officeart/2005/8/layout/StepDownProcess"/>
    <dgm:cxn modelId="{005D8818-CA22-E640-AB41-E45E07EAB797}" type="presParOf" srcId="{06070542-F270-0B4E-8F7A-4A70D37C26BA}" destId="{EF693F40-B8A2-CC48-947B-3D3BAB3C8CBB}" srcOrd="2" destOrd="0" presId="urn:microsoft.com/office/officeart/2005/8/layout/StepDownProcess"/>
    <dgm:cxn modelId="{80BB5402-3296-1144-A7F2-8A4E7D7733C5}" type="presParOf" srcId="{B415ADDB-0162-6340-85F8-FEA1BEA74560}" destId="{0F0363D4-DBAA-1D4A-A1EC-D0A628F65C03}" srcOrd="3" destOrd="0" presId="urn:microsoft.com/office/officeart/2005/8/layout/StepDownProcess"/>
    <dgm:cxn modelId="{628DECD1-2617-D744-BC7A-7B3596B5FF99}" type="presParOf" srcId="{B415ADDB-0162-6340-85F8-FEA1BEA74560}" destId="{46A0A0FE-4D53-CC46-8A41-8AB959536E0E}" srcOrd="4" destOrd="0" presId="urn:microsoft.com/office/officeart/2005/8/layout/StepDownProcess"/>
    <dgm:cxn modelId="{95DCD281-4E81-4A40-80C9-478063D9C230}" type="presParOf" srcId="{46A0A0FE-4D53-CC46-8A41-8AB959536E0E}" destId="{ABC14F74-6CE4-AA41-A107-CA0712671940}" srcOrd="0" destOrd="0" presId="urn:microsoft.com/office/officeart/2005/8/layout/StepDownProcess"/>
    <dgm:cxn modelId="{EE2290B6-A685-CA47-B831-DEAB37EF0A32}" type="presParOf" srcId="{46A0A0FE-4D53-CC46-8A41-8AB959536E0E}" destId="{0180533B-B778-6244-8045-334DE5956753}" srcOrd="1" destOrd="0" presId="urn:microsoft.com/office/officeart/2005/8/layout/StepDownProcess"/>
    <dgm:cxn modelId="{6FCF44CA-601C-4D40-A70C-A9DA9F1BB9FB}" type="presParOf" srcId="{46A0A0FE-4D53-CC46-8A41-8AB959536E0E}" destId="{FB3E89B4-76C5-6246-8481-CD8F6915BB7F}" srcOrd="2" destOrd="0" presId="urn:microsoft.com/office/officeart/2005/8/layout/StepDownProcess"/>
    <dgm:cxn modelId="{1589CD8C-C422-BE48-A359-0F059B8A560E}" type="presParOf" srcId="{B415ADDB-0162-6340-85F8-FEA1BEA74560}" destId="{A644C7DF-9517-8C42-8919-0951700DF929}" srcOrd="5" destOrd="0" presId="urn:microsoft.com/office/officeart/2005/8/layout/StepDownProcess"/>
    <dgm:cxn modelId="{F98ADC5D-9ABE-4D49-9AFC-EB8454EEC4A2}" type="presParOf" srcId="{B415ADDB-0162-6340-85F8-FEA1BEA74560}" destId="{9E84516A-34AF-3043-A529-2E1CE92ABFF7}" srcOrd="6" destOrd="0" presId="urn:microsoft.com/office/officeart/2005/8/layout/StepDownProcess"/>
    <dgm:cxn modelId="{B07030CB-A6A3-544D-9666-05B800375749}" type="presParOf" srcId="{9E84516A-34AF-3043-A529-2E1CE92ABFF7}" destId="{EE761C2B-69F6-4947-A3C2-3945EB96E481}" srcOrd="0" destOrd="0" presId="urn:microsoft.com/office/officeart/2005/8/layout/StepDownProcess"/>
    <dgm:cxn modelId="{60A6EF2C-AFBF-4E4E-8E2D-545ACB684015}" type="presParOf" srcId="{9E84516A-34AF-3043-A529-2E1CE92ABFF7}" destId="{9C5647D1-B987-7644-B091-F1EC89CCBF5F}" srcOrd="1" destOrd="0" presId="urn:microsoft.com/office/officeart/2005/8/layout/StepDownProcess"/>
    <dgm:cxn modelId="{A8D15BE4-8255-3046-A8EF-4DD119628EFB}" type="presParOf" srcId="{9E84516A-34AF-3043-A529-2E1CE92ABFF7}" destId="{CCB5249D-E71B-9D45-AB49-977602A0CCC2}" srcOrd="2" destOrd="0" presId="urn:microsoft.com/office/officeart/2005/8/layout/StepDownProcess"/>
    <dgm:cxn modelId="{E9C4FB8C-B09D-A34F-9EA5-FE75B4A921EC}" type="presParOf" srcId="{B415ADDB-0162-6340-85F8-FEA1BEA74560}" destId="{5E8A463A-9BA1-AF4C-80B5-BD434660F8AC}" srcOrd="7" destOrd="0" presId="urn:microsoft.com/office/officeart/2005/8/layout/StepDownProcess"/>
    <dgm:cxn modelId="{7DAC14E5-C049-B44B-8E48-1C7A58B97BC3}" type="presParOf" srcId="{B415ADDB-0162-6340-85F8-FEA1BEA74560}" destId="{A0FE54A1-86D8-7E46-B073-A90CF2C84EC8}" srcOrd="8" destOrd="0" presId="urn:microsoft.com/office/officeart/2005/8/layout/StepDownProcess"/>
    <dgm:cxn modelId="{D4289FFA-32C1-BA45-8456-740B4A4F993F}" type="presParOf" srcId="{A0FE54A1-86D8-7E46-B073-A90CF2C84EC8}" destId="{BF6F4029-CC2A-6C49-929A-C0269C140F70}" srcOrd="0" destOrd="0" presId="urn:microsoft.com/office/officeart/2005/8/layout/StepDownProcess"/>
    <dgm:cxn modelId="{65B53F41-B740-7443-B00C-B3AAC3CC6E54}" type="presParOf" srcId="{A0FE54A1-86D8-7E46-B073-A90CF2C84EC8}" destId="{128C2076-F1A2-C448-ADF3-AD54981BFF9B}" srcOrd="1" destOrd="0" presId="urn:microsoft.com/office/officeart/2005/8/layout/StepDownProcess"/>
    <dgm:cxn modelId="{57A9CAAD-506C-2E4B-87CD-0E96E04508A1}" type="presParOf" srcId="{A0FE54A1-86D8-7E46-B073-A90CF2C84EC8}" destId="{28DA9D8D-A9E5-7F47-ACCB-90FB3B50FF6B}" srcOrd="2" destOrd="0" presId="urn:microsoft.com/office/officeart/2005/8/layout/StepDownProcess"/>
    <dgm:cxn modelId="{A68FFD9C-6CE0-CF4F-BFEC-AD935556AF0B}" type="presParOf" srcId="{B415ADDB-0162-6340-85F8-FEA1BEA74560}" destId="{4F3089E3-2D79-AF44-834A-44B5BEB7C86F}" srcOrd="9" destOrd="0" presId="urn:microsoft.com/office/officeart/2005/8/layout/StepDownProcess"/>
    <dgm:cxn modelId="{DDC14617-A93F-CA43-A54E-8CB5404028C7}" type="presParOf" srcId="{B415ADDB-0162-6340-85F8-FEA1BEA74560}" destId="{50E76929-962C-1046-B846-9662DD206EF7}" srcOrd="10" destOrd="0" presId="urn:microsoft.com/office/officeart/2005/8/layout/StepDownProcess"/>
    <dgm:cxn modelId="{42F0EDD5-79CF-8545-9587-8E1F676A26CF}" type="presParOf" srcId="{50E76929-962C-1046-B846-9662DD206EF7}" destId="{73D6BB42-DCEA-1F4B-9A90-98034D8D441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C4793-6B68-7748-B768-938CE5342814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6919C5-79C7-DA4F-9308-F73DAA4C32A4}">
      <dgm:prSet phldrT="[Texto]"/>
      <dgm:spPr/>
      <dgm:t>
        <a:bodyPr/>
        <a:lstStyle/>
        <a:p>
          <a:r>
            <a:rPr lang="en-US" noProof="0" dirty="0"/>
            <a:t>Request the Webpage</a:t>
          </a:r>
        </a:p>
      </dgm:t>
    </dgm:pt>
    <dgm:pt modelId="{2855D770-5ECA-0845-B2D4-12DDBF18C355}" type="parTrans" cxnId="{4E8B004A-A989-6046-AC4C-1579A9469EDB}">
      <dgm:prSet/>
      <dgm:spPr/>
      <dgm:t>
        <a:bodyPr/>
        <a:lstStyle/>
        <a:p>
          <a:endParaRPr lang="en-US" noProof="0" dirty="0"/>
        </a:p>
      </dgm:t>
    </dgm:pt>
    <dgm:pt modelId="{24740A20-DEF1-684E-885B-E21E9E9FC3B9}" type="sibTrans" cxnId="{4E8B004A-A989-6046-AC4C-1579A9469EDB}">
      <dgm:prSet/>
      <dgm:spPr/>
      <dgm:t>
        <a:bodyPr/>
        <a:lstStyle/>
        <a:p>
          <a:endParaRPr lang="en-US" noProof="0" dirty="0"/>
        </a:p>
      </dgm:t>
    </dgm:pt>
    <dgm:pt modelId="{3FA9D9DE-7CC6-CA4B-B4E9-E3874BBE561B}">
      <dgm:prSet phldrT="[Texto]"/>
      <dgm:spPr/>
      <dgm:t>
        <a:bodyPr/>
        <a:lstStyle/>
        <a:p>
          <a:r>
            <a:rPr lang="en-US" noProof="0" dirty="0"/>
            <a:t>Parser the Webpage to HTML</a:t>
          </a:r>
        </a:p>
      </dgm:t>
    </dgm:pt>
    <dgm:pt modelId="{B91B035B-14F5-C946-B897-B50A9B574206}" type="parTrans" cxnId="{85D1D551-408F-7841-B657-1BD7CEB86AF0}">
      <dgm:prSet/>
      <dgm:spPr/>
      <dgm:t>
        <a:bodyPr/>
        <a:lstStyle/>
        <a:p>
          <a:endParaRPr lang="en-US" noProof="0" dirty="0"/>
        </a:p>
      </dgm:t>
    </dgm:pt>
    <dgm:pt modelId="{DA365F3A-FBEF-404F-9ACF-0A4B90EB38B1}" type="sibTrans" cxnId="{85D1D551-408F-7841-B657-1BD7CEB86AF0}">
      <dgm:prSet/>
      <dgm:spPr/>
      <dgm:t>
        <a:bodyPr/>
        <a:lstStyle/>
        <a:p>
          <a:endParaRPr lang="en-US" noProof="0" dirty="0"/>
        </a:p>
      </dgm:t>
    </dgm:pt>
    <dgm:pt modelId="{F9167734-D8D5-4C4F-A044-E91084DE63A0}">
      <dgm:prSet phldrT="[Texto]"/>
      <dgm:spPr/>
      <dgm:t>
        <a:bodyPr/>
        <a:lstStyle/>
        <a:p>
          <a:r>
            <a:rPr lang="en-US" noProof="0" dirty="0"/>
            <a:t>Retrieve the tables and find separate the second table "Flight No."</a:t>
          </a:r>
        </a:p>
      </dgm:t>
    </dgm:pt>
    <dgm:pt modelId="{2D6691AE-DEDB-ED43-90C0-F3ECEC7A40E3}" type="parTrans" cxnId="{59D9E94E-3D47-FF4C-A6F8-2916ACBC6FD5}">
      <dgm:prSet/>
      <dgm:spPr/>
      <dgm:t>
        <a:bodyPr/>
        <a:lstStyle/>
        <a:p>
          <a:endParaRPr lang="en-US" noProof="0" dirty="0"/>
        </a:p>
      </dgm:t>
    </dgm:pt>
    <dgm:pt modelId="{9514999D-E844-7046-9DCE-A0B39B39FDDF}" type="sibTrans" cxnId="{59D9E94E-3D47-FF4C-A6F8-2916ACBC6FD5}">
      <dgm:prSet/>
      <dgm:spPr/>
      <dgm:t>
        <a:bodyPr/>
        <a:lstStyle/>
        <a:p>
          <a:endParaRPr lang="en-US" noProof="0" dirty="0"/>
        </a:p>
      </dgm:t>
    </dgm:pt>
    <dgm:pt modelId="{51D4512A-409C-644F-8D40-198974D29E51}">
      <dgm:prSet phldrT="[Texto]"/>
      <dgm:spPr/>
      <dgm:t>
        <a:bodyPr/>
        <a:lstStyle/>
        <a:p>
          <a:r>
            <a:rPr lang="en-US" noProof="0" dirty="0"/>
            <a:t>Create the </a:t>
          </a:r>
          <a:r>
            <a:rPr lang="en-US" noProof="0" dirty="0" err="1"/>
            <a:t>DataFrame</a:t>
          </a:r>
          <a:r>
            <a:rPr lang="en-US" noProof="0" dirty="0"/>
            <a:t> and populate with the data</a:t>
          </a:r>
        </a:p>
      </dgm:t>
    </dgm:pt>
    <dgm:pt modelId="{A1C738C5-2FD2-9C41-B18A-810A071F5404}" type="parTrans" cxnId="{62CC63F3-5B30-EC40-A00D-E8468CE9D15F}">
      <dgm:prSet/>
      <dgm:spPr/>
      <dgm:t>
        <a:bodyPr/>
        <a:lstStyle/>
        <a:p>
          <a:endParaRPr lang="en-US" noProof="0" dirty="0"/>
        </a:p>
      </dgm:t>
    </dgm:pt>
    <dgm:pt modelId="{CBB7CC70-16E0-4C40-AD84-AEC326829BD5}" type="sibTrans" cxnId="{62CC63F3-5B30-EC40-A00D-E8468CE9D15F}">
      <dgm:prSet/>
      <dgm:spPr/>
      <dgm:t>
        <a:bodyPr/>
        <a:lstStyle/>
        <a:p>
          <a:endParaRPr lang="en-US" noProof="0" dirty="0"/>
        </a:p>
      </dgm:t>
    </dgm:pt>
    <dgm:pt modelId="{33783735-0AED-0B40-8AD2-0AB128577FB4}">
      <dgm:prSet phldrT="[Texto]"/>
      <dgm:spPr/>
      <dgm:t>
        <a:bodyPr/>
        <a:lstStyle/>
        <a:p>
          <a:r>
            <a:rPr lang="en-US" noProof="0" dirty="0"/>
            <a:t>Save the data as .csv file</a:t>
          </a:r>
        </a:p>
      </dgm:t>
    </dgm:pt>
    <dgm:pt modelId="{0824EF32-94DB-AF48-89B7-037999DD1FA0}" type="parTrans" cxnId="{24928C75-7119-164A-87D1-24D53A08F942}">
      <dgm:prSet/>
      <dgm:spPr/>
      <dgm:t>
        <a:bodyPr/>
        <a:lstStyle/>
        <a:p>
          <a:endParaRPr lang="en-US" noProof="0" dirty="0"/>
        </a:p>
      </dgm:t>
    </dgm:pt>
    <dgm:pt modelId="{818AC43D-710A-1E42-9707-BE1A35EAA9B3}" type="sibTrans" cxnId="{24928C75-7119-164A-87D1-24D53A08F942}">
      <dgm:prSet/>
      <dgm:spPr/>
      <dgm:t>
        <a:bodyPr/>
        <a:lstStyle/>
        <a:p>
          <a:endParaRPr lang="en-US" noProof="0" dirty="0"/>
        </a:p>
      </dgm:t>
    </dgm:pt>
    <dgm:pt modelId="{B415ADDB-0162-6340-85F8-FEA1BEA74560}" type="pres">
      <dgm:prSet presAssocID="{02BC4793-6B68-7748-B768-938CE5342814}" presName="rootnode" presStyleCnt="0">
        <dgm:presLayoutVars>
          <dgm:chMax/>
          <dgm:chPref/>
          <dgm:dir/>
          <dgm:animLvl val="lvl"/>
        </dgm:presLayoutVars>
      </dgm:prSet>
      <dgm:spPr/>
    </dgm:pt>
    <dgm:pt modelId="{55FC19A9-C1AE-594A-9D50-4F45A01A3F41}" type="pres">
      <dgm:prSet presAssocID="{7F6919C5-79C7-DA4F-9308-F73DAA4C32A4}" presName="composite" presStyleCnt="0"/>
      <dgm:spPr/>
    </dgm:pt>
    <dgm:pt modelId="{331B7AD9-75A3-A148-AA00-9EE3A38C75C7}" type="pres">
      <dgm:prSet presAssocID="{7F6919C5-79C7-DA4F-9308-F73DAA4C32A4}" presName="bentUpArrow1" presStyleLbl="alignImgPlace1" presStyleIdx="0" presStyleCnt="4"/>
      <dgm:spPr/>
    </dgm:pt>
    <dgm:pt modelId="{A405348F-C2C4-CF4A-B8E3-E029C7698190}" type="pres">
      <dgm:prSet presAssocID="{7F6919C5-79C7-DA4F-9308-F73DAA4C32A4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A00D9F76-2DAC-5A4E-80C0-06CA19D7D2A1}" type="pres">
      <dgm:prSet presAssocID="{7F6919C5-79C7-DA4F-9308-F73DAA4C32A4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89944AD-564F-C54C-B16B-4C15CF31801D}" type="pres">
      <dgm:prSet presAssocID="{24740A20-DEF1-684E-885B-E21E9E9FC3B9}" presName="sibTrans" presStyleCnt="0"/>
      <dgm:spPr/>
    </dgm:pt>
    <dgm:pt modelId="{06070542-F270-0B4E-8F7A-4A70D37C26BA}" type="pres">
      <dgm:prSet presAssocID="{3FA9D9DE-7CC6-CA4B-B4E9-E3874BBE561B}" presName="composite" presStyleCnt="0"/>
      <dgm:spPr/>
    </dgm:pt>
    <dgm:pt modelId="{C402374F-922E-7249-9F7C-CD857103338B}" type="pres">
      <dgm:prSet presAssocID="{3FA9D9DE-7CC6-CA4B-B4E9-E3874BBE561B}" presName="bentUpArrow1" presStyleLbl="alignImgPlace1" presStyleIdx="1" presStyleCnt="4"/>
      <dgm:spPr/>
    </dgm:pt>
    <dgm:pt modelId="{0C67B21E-D60B-D348-8328-F4A43B004E58}" type="pres">
      <dgm:prSet presAssocID="{3FA9D9DE-7CC6-CA4B-B4E9-E3874BBE561B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EF693F40-B8A2-CC48-947B-3D3BAB3C8CBB}" type="pres">
      <dgm:prSet presAssocID="{3FA9D9DE-7CC6-CA4B-B4E9-E3874BBE561B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F0363D4-DBAA-1D4A-A1EC-D0A628F65C03}" type="pres">
      <dgm:prSet presAssocID="{DA365F3A-FBEF-404F-9ACF-0A4B90EB38B1}" presName="sibTrans" presStyleCnt="0"/>
      <dgm:spPr/>
    </dgm:pt>
    <dgm:pt modelId="{46A0A0FE-4D53-CC46-8A41-8AB959536E0E}" type="pres">
      <dgm:prSet presAssocID="{F9167734-D8D5-4C4F-A044-E91084DE63A0}" presName="composite" presStyleCnt="0"/>
      <dgm:spPr/>
    </dgm:pt>
    <dgm:pt modelId="{ABC14F74-6CE4-AA41-A107-CA0712671940}" type="pres">
      <dgm:prSet presAssocID="{F9167734-D8D5-4C4F-A044-E91084DE63A0}" presName="bentUpArrow1" presStyleLbl="alignImgPlace1" presStyleIdx="2" presStyleCnt="4"/>
      <dgm:spPr/>
    </dgm:pt>
    <dgm:pt modelId="{0180533B-B778-6244-8045-334DE5956753}" type="pres">
      <dgm:prSet presAssocID="{F9167734-D8D5-4C4F-A044-E91084DE63A0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FB3E89B4-76C5-6246-8481-CD8F6915BB7F}" type="pres">
      <dgm:prSet presAssocID="{F9167734-D8D5-4C4F-A044-E91084DE63A0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A644C7DF-9517-8C42-8919-0951700DF929}" type="pres">
      <dgm:prSet presAssocID="{9514999D-E844-7046-9DCE-A0B39B39FDDF}" presName="sibTrans" presStyleCnt="0"/>
      <dgm:spPr/>
    </dgm:pt>
    <dgm:pt modelId="{9E84516A-34AF-3043-A529-2E1CE92ABFF7}" type="pres">
      <dgm:prSet presAssocID="{51D4512A-409C-644F-8D40-198974D29E51}" presName="composite" presStyleCnt="0"/>
      <dgm:spPr/>
    </dgm:pt>
    <dgm:pt modelId="{EE761C2B-69F6-4947-A3C2-3945EB96E481}" type="pres">
      <dgm:prSet presAssocID="{51D4512A-409C-644F-8D40-198974D29E51}" presName="bentUpArrow1" presStyleLbl="alignImgPlace1" presStyleIdx="3" presStyleCnt="4"/>
      <dgm:spPr/>
    </dgm:pt>
    <dgm:pt modelId="{9C5647D1-B987-7644-B091-F1EC89CCBF5F}" type="pres">
      <dgm:prSet presAssocID="{51D4512A-409C-644F-8D40-198974D29E51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CCB5249D-E71B-9D45-AB49-977602A0CCC2}" type="pres">
      <dgm:prSet presAssocID="{51D4512A-409C-644F-8D40-198974D29E51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5E8A463A-9BA1-AF4C-80B5-BD434660F8AC}" type="pres">
      <dgm:prSet presAssocID="{CBB7CC70-16E0-4C40-AD84-AEC326829BD5}" presName="sibTrans" presStyleCnt="0"/>
      <dgm:spPr/>
    </dgm:pt>
    <dgm:pt modelId="{50E76929-962C-1046-B846-9662DD206EF7}" type="pres">
      <dgm:prSet presAssocID="{33783735-0AED-0B40-8AD2-0AB128577FB4}" presName="composite" presStyleCnt="0"/>
      <dgm:spPr/>
    </dgm:pt>
    <dgm:pt modelId="{73D6BB42-DCEA-1F4B-9A90-98034D8D4418}" type="pres">
      <dgm:prSet presAssocID="{33783735-0AED-0B40-8AD2-0AB128577FB4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8CC28004-EF41-DC4C-839A-78950305726D}" type="presOf" srcId="{7F6919C5-79C7-DA4F-9308-F73DAA4C32A4}" destId="{A405348F-C2C4-CF4A-B8E3-E029C7698190}" srcOrd="0" destOrd="0" presId="urn:microsoft.com/office/officeart/2005/8/layout/StepDownProcess"/>
    <dgm:cxn modelId="{19993D0B-3C42-A344-8817-694E56848FE1}" type="presOf" srcId="{51D4512A-409C-644F-8D40-198974D29E51}" destId="{9C5647D1-B987-7644-B091-F1EC89CCBF5F}" srcOrd="0" destOrd="0" presId="urn:microsoft.com/office/officeart/2005/8/layout/StepDownProcess"/>
    <dgm:cxn modelId="{1FC0FB1F-3565-B049-92E7-9E7A5B9E4255}" type="presOf" srcId="{3FA9D9DE-7CC6-CA4B-B4E9-E3874BBE561B}" destId="{0C67B21E-D60B-D348-8328-F4A43B004E58}" srcOrd="0" destOrd="0" presId="urn:microsoft.com/office/officeart/2005/8/layout/StepDownProcess"/>
    <dgm:cxn modelId="{4E8B004A-A989-6046-AC4C-1579A9469EDB}" srcId="{02BC4793-6B68-7748-B768-938CE5342814}" destId="{7F6919C5-79C7-DA4F-9308-F73DAA4C32A4}" srcOrd="0" destOrd="0" parTransId="{2855D770-5ECA-0845-B2D4-12DDBF18C355}" sibTransId="{24740A20-DEF1-684E-885B-E21E9E9FC3B9}"/>
    <dgm:cxn modelId="{59D9E94E-3D47-FF4C-A6F8-2916ACBC6FD5}" srcId="{02BC4793-6B68-7748-B768-938CE5342814}" destId="{F9167734-D8D5-4C4F-A044-E91084DE63A0}" srcOrd="2" destOrd="0" parTransId="{2D6691AE-DEDB-ED43-90C0-F3ECEC7A40E3}" sibTransId="{9514999D-E844-7046-9DCE-A0B39B39FDDF}"/>
    <dgm:cxn modelId="{85D1D551-408F-7841-B657-1BD7CEB86AF0}" srcId="{02BC4793-6B68-7748-B768-938CE5342814}" destId="{3FA9D9DE-7CC6-CA4B-B4E9-E3874BBE561B}" srcOrd="1" destOrd="0" parTransId="{B91B035B-14F5-C946-B897-B50A9B574206}" sibTransId="{DA365F3A-FBEF-404F-9ACF-0A4B90EB38B1}"/>
    <dgm:cxn modelId="{EF068D5A-6F21-A84F-8775-062443B2A23A}" type="presOf" srcId="{33783735-0AED-0B40-8AD2-0AB128577FB4}" destId="{73D6BB42-DCEA-1F4B-9A90-98034D8D4418}" srcOrd="0" destOrd="0" presId="urn:microsoft.com/office/officeart/2005/8/layout/StepDownProcess"/>
    <dgm:cxn modelId="{24928C75-7119-164A-87D1-24D53A08F942}" srcId="{02BC4793-6B68-7748-B768-938CE5342814}" destId="{33783735-0AED-0B40-8AD2-0AB128577FB4}" srcOrd="4" destOrd="0" parTransId="{0824EF32-94DB-AF48-89B7-037999DD1FA0}" sibTransId="{818AC43D-710A-1E42-9707-BE1A35EAA9B3}"/>
    <dgm:cxn modelId="{E351EA76-CCBE-3A47-9302-FBF8F55FE30D}" type="presOf" srcId="{02BC4793-6B68-7748-B768-938CE5342814}" destId="{B415ADDB-0162-6340-85F8-FEA1BEA74560}" srcOrd="0" destOrd="0" presId="urn:microsoft.com/office/officeart/2005/8/layout/StepDownProcess"/>
    <dgm:cxn modelId="{F5B111CE-5148-6943-BBA1-986F6D98A155}" type="presOf" srcId="{F9167734-D8D5-4C4F-A044-E91084DE63A0}" destId="{0180533B-B778-6244-8045-334DE5956753}" srcOrd="0" destOrd="0" presId="urn:microsoft.com/office/officeart/2005/8/layout/StepDownProcess"/>
    <dgm:cxn modelId="{62CC63F3-5B30-EC40-A00D-E8468CE9D15F}" srcId="{02BC4793-6B68-7748-B768-938CE5342814}" destId="{51D4512A-409C-644F-8D40-198974D29E51}" srcOrd="3" destOrd="0" parTransId="{A1C738C5-2FD2-9C41-B18A-810A071F5404}" sibTransId="{CBB7CC70-16E0-4C40-AD84-AEC326829BD5}"/>
    <dgm:cxn modelId="{725A0488-0D7F-734D-AF63-82F5CE423890}" type="presParOf" srcId="{B415ADDB-0162-6340-85F8-FEA1BEA74560}" destId="{55FC19A9-C1AE-594A-9D50-4F45A01A3F41}" srcOrd="0" destOrd="0" presId="urn:microsoft.com/office/officeart/2005/8/layout/StepDownProcess"/>
    <dgm:cxn modelId="{841ABC5F-CD77-874A-95E4-2824D3E9A4D5}" type="presParOf" srcId="{55FC19A9-C1AE-594A-9D50-4F45A01A3F41}" destId="{331B7AD9-75A3-A148-AA00-9EE3A38C75C7}" srcOrd="0" destOrd="0" presId="urn:microsoft.com/office/officeart/2005/8/layout/StepDownProcess"/>
    <dgm:cxn modelId="{801A9E1C-50FB-4C4C-83D5-7EAE5E8D6E4E}" type="presParOf" srcId="{55FC19A9-C1AE-594A-9D50-4F45A01A3F41}" destId="{A405348F-C2C4-CF4A-B8E3-E029C7698190}" srcOrd="1" destOrd="0" presId="urn:microsoft.com/office/officeart/2005/8/layout/StepDownProcess"/>
    <dgm:cxn modelId="{C8AD002E-3261-BF49-BC0A-B6F5F4DE1FB3}" type="presParOf" srcId="{55FC19A9-C1AE-594A-9D50-4F45A01A3F41}" destId="{A00D9F76-2DAC-5A4E-80C0-06CA19D7D2A1}" srcOrd="2" destOrd="0" presId="urn:microsoft.com/office/officeart/2005/8/layout/StepDownProcess"/>
    <dgm:cxn modelId="{81864B3F-735C-6C43-954B-AAF989883B2C}" type="presParOf" srcId="{B415ADDB-0162-6340-85F8-FEA1BEA74560}" destId="{089944AD-564F-C54C-B16B-4C15CF31801D}" srcOrd="1" destOrd="0" presId="urn:microsoft.com/office/officeart/2005/8/layout/StepDownProcess"/>
    <dgm:cxn modelId="{40599A6F-9801-4045-A58D-3A7023AABE8B}" type="presParOf" srcId="{B415ADDB-0162-6340-85F8-FEA1BEA74560}" destId="{06070542-F270-0B4E-8F7A-4A70D37C26BA}" srcOrd="2" destOrd="0" presId="urn:microsoft.com/office/officeart/2005/8/layout/StepDownProcess"/>
    <dgm:cxn modelId="{7AB5495D-84FF-1744-A617-BF202CE02F8A}" type="presParOf" srcId="{06070542-F270-0B4E-8F7A-4A70D37C26BA}" destId="{C402374F-922E-7249-9F7C-CD857103338B}" srcOrd="0" destOrd="0" presId="urn:microsoft.com/office/officeart/2005/8/layout/StepDownProcess"/>
    <dgm:cxn modelId="{7F90BFC1-A3CC-C841-BCB4-2AE785521987}" type="presParOf" srcId="{06070542-F270-0B4E-8F7A-4A70D37C26BA}" destId="{0C67B21E-D60B-D348-8328-F4A43B004E58}" srcOrd="1" destOrd="0" presId="urn:microsoft.com/office/officeart/2005/8/layout/StepDownProcess"/>
    <dgm:cxn modelId="{005D8818-CA22-E640-AB41-E45E07EAB797}" type="presParOf" srcId="{06070542-F270-0B4E-8F7A-4A70D37C26BA}" destId="{EF693F40-B8A2-CC48-947B-3D3BAB3C8CBB}" srcOrd="2" destOrd="0" presId="urn:microsoft.com/office/officeart/2005/8/layout/StepDownProcess"/>
    <dgm:cxn modelId="{80BB5402-3296-1144-A7F2-8A4E7D7733C5}" type="presParOf" srcId="{B415ADDB-0162-6340-85F8-FEA1BEA74560}" destId="{0F0363D4-DBAA-1D4A-A1EC-D0A628F65C03}" srcOrd="3" destOrd="0" presId="urn:microsoft.com/office/officeart/2005/8/layout/StepDownProcess"/>
    <dgm:cxn modelId="{628DECD1-2617-D744-BC7A-7B3596B5FF99}" type="presParOf" srcId="{B415ADDB-0162-6340-85F8-FEA1BEA74560}" destId="{46A0A0FE-4D53-CC46-8A41-8AB959536E0E}" srcOrd="4" destOrd="0" presId="urn:microsoft.com/office/officeart/2005/8/layout/StepDownProcess"/>
    <dgm:cxn modelId="{95DCD281-4E81-4A40-80C9-478063D9C230}" type="presParOf" srcId="{46A0A0FE-4D53-CC46-8A41-8AB959536E0E}" destId="{ABC14F74-6CE4-AA41-A107-CA0712671940}" srcOrd="0" destOrd="0" presId="urn:microsoft.com/office/officeart/2005/8/layout/StepDownProcess"/>
    <dgm:cxn modelId="{EE2290B6-A685-CA47-B831-DEAB37EF0A32}" type="presParOf" srcId="{46A0A0FE-4D53-CC46-8A41-8AB959536E0E}" destId="{0180533B-B778-6244-8045-334DE5956753}" srcOrd="1" destOrd="0" presId="urn:microsoft.com/office/officeart/2005/8/layout/StepDownProcess"/>
    <dgm:cxn modelId="{6FCF44CA-601C-4D40-A70C-A9DA9F1BB9FB}" type="presParOf" srcId="{46A0A0FE-4D53-CC46-8A41-8AB959536E0E}" destId="{FB3E89B4-76C5-6246-8481-CD8F6915BB7F}" srcOrd="2" destOrd="0" presId="urn:microsoft.com/office/officeart/2005/8/layout/StepDownProcess"/>
    <dgm:cxn modelId="{1589CD8C-C422-BE48-A359-0F059B8A560E}" type="presParOf" srcId="{B415ADDB-0162-6340-85F8-FEA1BEA74560}" destId="{A644C7DF-9517-8C42-8919-0951700DF929}" srcOrd="5" destOrd="0" presId="urn:microsoft.com/office/officeart/2005/8/layout/StepDownProcess"/>
    <dgm:cxn modelId="{F98ADC5D-9ABE-4D49-9AFC-EB8454EEC4A2}" type="presParOf" srcId="{B415ADDB-0162-6340-85F8-FEA1BEA74560}" destId="{9E84516A-34AF-3043-A529-2E1CE92ABFF7}" srcOrd="6" destOrd="0" presId="urn:microsoft.com/office/officeart/2005/8/layout/StepDownProcess"/>
    <dgm:cxn modelId="{B07030CB-A6A3-544D-9666-05B800375749}" type="presParOf" srcId="{9E84516A-34AF-3043-A529-2E1CE92ABFF7}" destId="{EE761C2B-69F6-4947-A3C2-3945EB96E481}" srcOrd="0" destOrd="0" presId="urn:microsoft.com/office/officeart/2005/8/layout/StepDownProcess"/>
    <dgm:cxn modelId="{60A6EF2C-AFBF-4E4E-8E2D-545ACB684015}" type="presParOf" srcId="{9E84516A-34AF-3043-A529-2E1CE92ABFF7}" destId="{9C5647D1-B987-7644-B091-F1EC89CCBF5F}" srcOrd="1" destOrd="0" presId="urn:microsoft.com/office/officeart/2005/8/layout/StepDownProcess"/>
    <dgm:cxn modelId="{A8D15BE4-8255-3046-A8EF-4DD119628EFB}" type="presParOf" srcId="{9E84516A-34AF-3043-A529-2E1CE92ABFF7}" destId="{CCB5249D-E71B-9D45-AB49-977602A0CCC2}" srcOrd="2" destOrd="0" presId="urn:microsoft.com/office/officeart/2005/8/layout/StepDownProcess"/>
    <dgm:cxn modelId="{E9C4FB8C-B09D-A34F-9EA5-FE75B4A921EC}" type="presParOf" srcId="{B415ADDB-0162-6340-85F8-FEA1BEA74560}" destId="{5E8A463A-9BA1-AF4C-80B5-BD434660F8AC}" srcOrd="7" destOrd="0" presId="urn:microsoft.com/office/officeart/2005/8/layout/StepDownProcess"/>
    <dgm:cxn modelId="{DDC14617-A93F-CA43-A54E-8CB5404028C7}" type="presParOf" srcId="{B415ADDB-0162-6340-85F8-FEA1BEA74560}" destId="{50E76929-962C-1046-B846-9662DD206EF7}" srcOrd="8" destOrd="0" presId="urn:microsoft.com/office/officeart/2005/8/layout/StepDownProcess"/>
    <dgm:cxn modelId="{42F0EDD5-79CF-8545-9587-8E1F676A26CF}" type="presParOf" srcId="{50E76929-962C-1046-B846-9662DD206EF7}" destId="{73D6BB42-DCEA-1F4B-9A90-98034D8D441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B580D-DA35-FA47-971B-D08D577DB28B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0CE49A1-EDEB-B74C-A432-9B37B2485051}">
      <dgm:prSet phldrT="[Texto]"/>
      <dgm:spPr/>
      <dgm:t>
        <a:bodyPr/>
        <a:lstStyle/>
        <a:p>
          <a:r>
            <a:rPr lang="en-US" noProof="0" dirty="0"/>
            <a:t>Identify missing values and the percentage of missing values</a:t>
          </a:r>
        </a:p>
      </dgm:t>
    </dgm:pt>
    <dgm:pt modelId="{EE908264-8F4B-A342-9BE7-ACBD73DE93F6}" type="parTrans" cxnId="{39D5FD10-CAB2-8445-B355-97454C7BE1A1}">
      <dgm:prSet/>
      <dgm:spPr/>
      <dgm:t>
        <a:bodyPr/>
        <a:lstStyle/>
        <a:p>
          <a:endParaRPr lang="en-US" noProof="0" dirty="0"/>
        </a:p>
      </dgm:t>
    </dgm:pt>
    <dgm:pt modelId="{F2BE116A-8749-184C-9C80-CCB32790B9DE}" type="sibTrans" cxnId="{39D5FD10-CAB2-8445-B355-97454C7BE1A1}">
      <dgm:prSet/>
      <dgm:spPr/>
      <dgm:t>
        <a:bodyPr/>
        <a:lstStyle/>
        <a:p>
          <a:endParaRPr lang="en-US" noProof="0" dirty="0"/>
        </a:p>
      </dgm:t>
    </dgm:pt>
    <dgm:pt modelId="{7517AF05-88C8-9144-8757-F560ED651691}">
      <dgm:prSet phldrT="[Texto]"/>
      <dgm:spPr/>
      <dgm:t>
        <a:bodyPr/>
        <a:lstStyle/>
        <a:p>
          <a:r>
            <a:rPr lang="en-US" noProof="0" dirty="0"/>
            <a:t>Identify the data type of each columns</a:t>
          </a:r>
        </a:p>
      </dgm:t>
    </dgm:pt>
    <dgm:pt modelId="{9B8A07F4-598D-1246-8DAE-D81418172B3B}" type="parTrans" cxnId="{93899735-184C-F940-9FD8-891347D0D078}">
      <dgm:prSet/>
      <dgm:spPr/>
      <dgm:t>
        <a:bodyPr/>
        <a:lstStyle/>
        <a:p>
          <a:endParaRPr lang="en-US" noProof="0" dirty="0"/>
        </a:p>
      </dgm:t>
    </dgm:pt>
    <dgm:pt modelId="{9BF6D426-A312-B948-AF40-8574200B7289}" type="sibTrans" cxnId="{93899735-184C-F940-9FD8-891347D0D078}">
      <dgm:prSet/>
      <dgm:spPr/>
      <dgm:t>
        <a:bodyPr/>
        <a:lstStyle/>
        <a:p>
          <a:endParaRPr lang="en-US" noProof="0" dirty="0"/>
        </a:p>
      </dgm:t>
    </dgm:pt>
    <dgm:pt modelId="{555E18B3-D913-934D-9C86-B44B254DCD1D}">
      <dgm:prSet phldrT="[Texto]"/>
      <dgm:spPr/>
      <dgm:t>
        <a:bodyPr/>
        <a:lstStyle/>
        <a:p>
          <a:r>
            <a:rPr lang="en-US" noProof="0" dirty="0"/>
            <a:t>Check the unique values of Launch Site, Orbit and Outcomes and the frequency of each values</a:t>
          </a:r>
        </a:p>
      </dgm:t>
    </dgm:pt>
    <dgm:pt modelId="{A9FDE2DB-B559-B748-B66F-635CC53FC051}" type="parTrans" cxnId="{3832D125-AF36-0F4D-ADF3-102B4B1E9294}">
      <dgm:prSet/>
      <dgm:spPr/>
      <dgm:t>
        <a:bodyPr/>
        <a:lstStyle/>
        <a:p>
          <a:endParaRPr lang="en-US" noProof="0" dirty="0"/>
        </a:p>
      </dgm:t>
    </dgm:pt>
    <dgm:pt modelId="{47AA9356-D71E-FF4F-AB58-A087F069B1DF}" type="sibTrans" cxnId="{3832D125-AF36-0F4D-ADF3-102B4B1E9294}">
      <dgm:prSet/>
      <dgm:spPr/>
      <dgm:t>
        <a:bodyPr/>
        <a:lstStyle/>
        <a:p>
          <a:endParaRPr lang="en-US" noProof="0" dirty="0"/>
        </a:p>
      </dgm:t>
    </dgm:pt>
    <dgm:pt modelId="{F9BC3BE9-5338-7042-B1D7-E93D1576E7D4}">
      <dgm:prSet phldrT="[Texto]"/>
      <dgm:spPr/>
      <dgm:t>
        <a:bodyPr/>
        <a:lstStyle/>
        <a:p>
          <a:r>
            <a:rPr lang="en-US" noProof="0" dirty="0"/>
            <a:t>Create columns Class with failure outcome.</a:t>
          </a:r>
        </a:p>
      </dgm:t>
    </dgm:pt>
    <dgm:pt modelId="{2CF8A425-C437-C44A-8ADD-0A7557B253B7}" type="parTrans" cxnId="{84B41474-B894-6A4C-895F-ED1B98B2F081}">
      <dgm:prSet/>
      <dgm:spPr/>
      <dgm:t>
        <a:bodyPr/>
        <a:lstStyle/>
        <a:p>
          <a:endParaRPr lang="pt-BR"/>
        </a:p>
      </dgm:t>
    </dgm:pt>
    <dgm:pt modelId="{C31ABF4B-6812-0D47-A343-0C52B2A95724}" type="sibTrans" cxnId="{84B41474-B894-6A4C-895F-ED1B98B2F081}">
      <dgm:prSet/>
      <dgm:spPr/>
      <dgm:t>
        <a:bodyPr/>
        <a:lstStyle/>
        <a:p>
          <a:endParaRPr lang="pt-BR"/>
        </a:p>
      </dgm:t>
    </dgm:pt>
    <dgm:pt modelId="{BE5BD45F-9F15-4644-B408-D75910685F62}">
      <dgm:prSet phldrT="[Texto]"/>
      <dgm:spPr/>
      <dgm:t>
        <a:bodyPr/>
        <a:lstStyle/>
        <a:p>
          <a:r>
            <a:rPr lang="en-US" noProof="0" dirty="0"/>
            <a:t>Save the file to format .csv</a:t>
          </a:r>
        </a:p>
      </dgm:t>
    </dgm:pt>
    <dgm:pt modelId="{E6F807D7-0FFD-B445-ACC9-DDE28DC82F7C}" type="parTrans" cxnId="{E03C97B5-8FBD-EA4F-9D3C-7B151AF472D7}">
      <dgm:prSet/>
      <dgm:spPr/>
      <dgm:t>
        <a:bodyPr/>
        <a:lstStyle/>
        <a:p>
          <a:endParaRPr lang="pt-BR"/>
        </a:p>
      </dgm:t>
    </dgm:pt>
    <dgm:pt modelId="{85DD7BB6-549A-E544-AE02-FE51F8DA9923}" type="sibTrans" cxnId="{E03C97B5-8FBD-EA4F-9D3C-7B151AF472D7}">
      <dgm:prSet/>
      <dgm:spPr/>
      <dgm:t>
        <a:bodyPr/>
        <a:lstStyle/>
        <a:p>
          <a:endParaRPr lang="pt-BR"/>
        </a:p>
      </dgm:t>
    </dgm:pt>
    <dgm:pt modelId="{4EA98C81-78B1-5A47-854E-628B4DE7D362}" type="pres">
      <dgm:prSet presAssocID="{E53B580D-DA35-FA47-971B-D08D577DB28B}" presName="linear" presStyleCnt="0">
        <dgm:presLayoutVars>
          <dgm:animLvl val="lvl"/>
          <dgm:resizeHandles val="exact"/>
        </dgm:presLayoutVars>
      </dgm:prSet>
      <dgm:spPr/>
    </dgm:pt>
    <dgm:pt modelId="{B22A04BB-FD42-B94E-AF66-5E2D1D30A7AA}" type="pres">
      <dgm:prSet presAssocID="{B0CE49A1-EDEB-B74C-A432-9B37B248505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7A96793-6466-A94D-A578-797E37D79331}" type="pres">
      <dgm:prSet presAssocID="{F2BE116A-8749-184C-9C80-CCB32790B9DE}" presName="spacer" presStyleCnt="0"/>
      <dgm:spPr/>
    </dgm:pt>
    <dgm:pt modelId="{35A35DD4-F62A-9941-85CC-A16F013E8F3A}" type="pres">
      <dgm:prSet presAssocID="{7517AF05-88C8-9144-8757-F560ED65169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DC71D99-AF07-1E4F-8470-60B723EA2E15}" type="pres">
      <dgm:prSet presAssocID="{9BF6D426-A312-B948-AF40-8574200B7289}" presName="spacer" presStyleCnt="0"/>
      <dgm:spPr/>
    </dgm:pt>
    <dgm:pt modelId="{C130DD18-121D-DE41-8DE3-7C784119518A}" type="pres">
      <dgm:prSet presAssocID="{555E18B3-D913-934D-9C86-B44B254DCD1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65A67B7-8797-6F43-9884-384084DB2B90}" type="pres">
      <dgm:prSet presAssocID="{47AA9356-D71E-FF4F-AB58-A087F069B1DF}" presName="spacer" presStyleCnt="0"/>
      <dgm:spPr/>
    </dgm:pt>
    <dgm:pt modelId="{7D35695C-D2F7-D74C-839E-A6E6244E694C}" type="pres">
      <dgm:prSet presAssocID="{F9BC3BE9-5338-7042-B1D7-E93D1576E7D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545100-3FDC-E146-AACC-244B08F35FE1}" type="pres">
      <dgm:prSet presAssocID="{C31ABF4B-6812-0D47-A343-0C52B2A95724}" presName="spacer" presStyleCnt="0"/>
      <dgm:spPr/>
    </dgm:pt>
    <dgm:pt modelId="{E21EAD92-2CEF-2848-AEFF-014D57329425}" type="pres">
      <dgm:prSet presAssocID="{BE5BD45F-9F15-4644-B408-D75910685F6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9D5FD10-CAB2-8445-B355-97454C7BE1A1}" srcId="{E53B580D-DA35-FA47-971B-D08D577DB28B}" destId="{B0CE49A1-EDEB-B74C-A432-9B37B2485051}" srcOrd="0" destOrd="0" parTransId="{EE908264-8F4B-A342-9BE7-ACBD73DE93F6}" sibTransId="{F2BE116A-8749-184C-9C80-CCB32790B9DE}"/>
    <dgm:cxn modelId="{3832D125-AF36-0F4D-ADF3-102B4B1E9294}" srcId="{E53B580D-DA35-FA47-971B-D08D577DB28B}" destId="{555E18B3-D913-934D-9C86-B44B254DCD1D}" srcOrd="2" destOrd="0" parTransId="{A9FDE2DB-B559-B748-B66F-635CC53FC051}" sibTransId="{47AA9356-D71E-FF4F-AB58-A087F069B1DF}"/>
    <dgm:cxn modelId="{93899735-184C-F940-9FD8-891347D0D078}" srcId="{E53B580D-DA35-FA47-971B-D08D577DB28B}" destId="{7517AF05-88C8-9144-8757-F560ED651691}" srcOrd="1" destOrd="0" parTransId="{9B8A07F4-598D-1246-8DAE-D81418172B3B}" sibTransId="{9BF6D426-A312-B948-AF40-8574200B7289}"/>
    <dgm:cxn modelId="{4D6EC054-D70A-2440-9C83-B28CB3C919EE}" type="presOf" srcId="{E53B580D-DA35-FA47-971B-D08D577DB28B}" destId="{4EA98C81-78B1-5A47-854E-628B4DE7D362}" srcOrd="0" destOrd="0" presId="urn:microsoft.com/office/officeart/2005/8/layout/vList2"/>
    <dgm:cxn modelId="{A9194D5E-6413-C043-97C8-01E6B086FE57}" type="presOf" srcId="{7517AF05-88C8-9144-8757-F560ED651691}" destId="{35A35DD4-F62A-9941-85CC-A16F013E8F3A}" srcOrd="0" destOrd="0" presId="urn:microsoft.com/office/officeart/2005/8/layout/vList2"/>
    <dgm:cxn modelId="{84B41474-B894-6A4C-895F-ED1B98B2F081}" srcId="{E53B580D-DA35-FA47-971B-D08D577DB28B}" destId="{F9BC3BE9-5338-7042-B1D7-E93D1576E7D4}" srcOrd="3" destOrd="0" parTransId="{2CF8A425-C437-C44A-8ADD-0A7557B253B7}" sibTransId="{C31ABF4B-6812-0D47-A343-0C52B2A95724}"/>
    <dgm:cxn modelId="{E03C97B5-8FBD-EA4F-9D3C-7B151AF472D7}" srcId="{E53B580D-DA35-FA47-971B-D08D577DB28B}" destId="{BE5BD45F-9F15-4644-B408-D75910685F62}" srcOrd="4" destOrd="0" parTransId="{E6F807D7-0FFD-B445-ACC9-DDE28DC82F7C}" sibTransId="{85DD7BB6-549A-E544-AE02-FE51F8DA9923}"/>
    <dgm:cxn modelId="{726E86E7-1B32-BB4E-99FC-7B398611CD2C}" type="presOf" srcId="{B0CE49A1-EDEB-B74C-A432-9B37B2485051}" destId="{B22A04BB-FD42-B94E-AF66-5E2D1D30A7AA}" srcOrd="0" destOrd="0" presId="urn:microsoft.com/office/officeart/2005/8/layout/vList2"/>
    <dgm:cxn modelId="{B94891E7-CB4F-6547-AB63-B7A27C245825}" type="presOf" srcId="{BE5BD45F-9F15-4644-B408-D75910685F62}" destId="{E21EAD92-2CEF-2848-AEFF-014D57329425}" srcOrd="0" destOrd="0" presId="urn:microsoft.com/office/officeart/2005/8/layout/vList2"/>
    <dgm:cxn modelId="{6AB788EC-E384-404C-BF70-C6A25162B8BF}" type="presOf" srcId="{555E18B3-D913-934D-9C86-B44B254DCD1D}" destId="{C130DD18-121D-DE41-8DE3-7C784119518A}" srcOrd="0" destOrd="0" presId="urn:microsoft.com/office/officeart/2005/8/layout/vList2"/>
    <dgm:cxn modelId="{98F1D5F0-01A2-424F-A83A-A3AD1A07D5F8}" type="presOf" srcId="{F9BC3BE9-5338-7042-B1D7-E93D1576E7D4}" destId="{7D35695C-D2F7-D74C-839E-A6E6244E694C}" srcOrd="0" destOrd="0" presId="urn:microsoft.com/office/officeart/2005/8/layout/vList2"/>
    <dgm:cxn modelId="{77302F5C-A79B-1F46-9608-66B7D4132162}" type="presParOf" srcId="{4EA98C81-78B1-5A47-854E-628B4DE7D362}" destId="{B22A04BB-FD42-B94E-AF66-5E2D1D30A7AA}" srcOrd="0" destOrd="0" presId="urn:microsoft.com/office/officeart/2005/8/layout/vList2"/>
    <dgm:cxn modelId="{D6B24861-C4EB-B649-8DD2-FFDDD706F1CA}" type="presParOf" srcId="{4EA98C81-78B1-5A47-854E-628B4DE7D362}" destId="{D7A96793-6466-A94D-A578-797E37D79331}" srcOrd="1" destOrd="0" presId="urn:microsoft.com/office/officeart/2005/8/layout/vList2"/>
    <dgm:cxn modelId="{59C58E0B-0A3A-814C-9FA4-9E8D781C3D90}" type="presParOf" srcId="{4EA98C81-78B1-5A47-854E-628B4DE7D362}" destId="{35A35DD4-F62A-9941-85CC-A16F013E8F3A}" srcOrd="2" destOrd="0" presId="urn:microsoft.com/office/officeart/2005/8/layout/vList2"/>
    <dgm:cxn modelId="{F26E07D7-B510-2344-8554-48104AEC900C}" type="presParOf" srcId="{4EA98C81-78B1-5A47-854E-628B4DE7D362}" destId="{9DC71D99-AF07-1E4F-8470-60B723EA2E15}" srcOrd="3" destOrd="0" presId="urn:microsoft.com/office/officeart/2005/8/layout/vList2"/>
    <dgm:cxn modelId="{586E2A5E-5726-004A-9284-6C1CB1032D57}" type="presParOf" srcId="{4EA98C81-78B1-5A47-854E-628B4DE7D362}" destId="{C130DD18-121D-DE41-8DE3-7C784119518A}" srcOrd="4" destOrd="0" presId="urn:microsoft.com/office/officeart/2005/8/layout/vList2"/>
    <dgm:cxn modelId="{9F730E4D-06D5-564A-B3D6-D6DD03E1DCB4}" type="presParOf" srcId="{4EA98C81-78B1-5A47-854E-628B4DE7D362}" destId="{765A67B7-8797-6F43-9884-384084DB2B90}" srcOrd="5" destOrd="0" presId="urn:microsoft.com/office/officeart/2005/8/layout/vList2"/>
    <dgm:cxn modelId="{9EF254A6-E171-C048-BB71-ECA718717604}" type="presParOf" srcId="{4EA98C81-78B1-5A47-854E-628B4DE7D362}" destId="{7D35695C-D2F7-D74C-839E-A6E6244E694C}" srcOrd="6" destOrd="0" presId="urn:microsoft.com/office/officeart/2005/8/layout/vList2"/>
    <dgm:cxn modelId="{9ED7D15E-83B6-1148-881B-DE7A684D04C6}" type="presParOf" srcId="{4EA98C81-78B1-5A47-854E-628B4DE7D362}" destId="{A2545100-3FDC-E146-AACC-244B08F35FE1}" srcOrd="7" destOrd="0" presId="urn:microsoft.com/office/officeart/2005/8/layout/vList2"/>
    <dgm:cxn modelId="{387B15B7-1DDE-1C42-B1BE-E08A28279F9F}" type="presParOf" srcId="{4EA98C81-78B1-5A47-854E-628B4DE7D362}" destId="{E21EAD92-2CEF-2848-AEFF-014D5732942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06D734-16B1-474E-83E7-D5B0E82286FE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A430A0B-88DF-5041-8742-3438192B634D}">
      <dgm:prSet phldrT="[Texto]"/>
      <dgm:spPr/>
      <dgm:t>
        <a:bodyPr/>
        <a:lstStyle/>
        <a:p>
          <a:r>
            <a:rPr lang="en-US" noProof="0" dirty="0"/>
            <a:t>Separate the Features and the Target in two </a:t>
          </a:r>
          <a:r>
            <a:rPr lang="en-US" noProof="0" dirty="0" err="1"/>
            <a:t>DataFrame</a:t>
          </a:r>
          <a:r>
            <a:rPr lang="en-US" noProof="0" dirty="0"/>
            <a:t> </a:t>
          </a:r>
        </a:p>
      </dgm:t>
    </dgm:pt>
    <dgm:pt modelId="{04D6E990-E705-6C47-95CA-0D30AD906A83}" type="parTrans" cxnId="{4CE2A34B-E657-A042-A3A4-F3E41D5AB0E4}">
      <dgm:prSet/>
      <dgm:spPr/>
      <dgm:t>
        <a:bodyPr/>
        <a:lstStyle/>
        <a:p>
          <a:endParaRPr lang="en-US" noProof="0" dirty="0"/>
        </a:p>
      </dgm:t>
    </dgm:pt>
    <dgm:pt modelId="{C4E94E5D-584E-9347-B3F8-E051CAC1A16B}" type="sibTrans" cxnId="{4CE2A34B-E657-A042-A3A4-F3E41D5AB0E4}">
      <dgm:prSet/>
      <dgm:spPr/>
      <dgm:t>
        <a:bodyPr/>
        <a:lstStyle/>
        <a:p>
          <a:endParaRPr lang="en-US" noProof="0" dirty="0"/>
        </a:p>
      </dgm:t>
    </dgm:pt>
    <dgm:pt modelId="{03E8F80B-0DC8-6542-AA05-B23603512B11}">
      <dgm:prSet phldrT="[Texto]"/>
      <dgm:spPr/>
      <dgm:t>
        <a:bodyPr/>
        <a:lstStyle/>
        <a:p>
          <a:r>
            <a:rPr lang="en-US" noProof="0" dirty="0"/>
            <a:t>Transform the Feature to best predict the model using </a:t>
          </a:r>
          <a:r>
            <a:rPr lang="en-US" noProof="0" dirty="0" err="1"/>
            <a:t>StandardScaler</a:t>
          </a:r>
          <a:endParaRPr lang="en-US" noProof="0" dirty="0"/>
        </a:p>
      </dgm:t>
    </dgm:pt>
    <dgm:pt modelId="{E7195F8B-5CEE-A243-AE94-17671639E74B}" type="parTrans" cxnId="{17211B83-78DB-664F-A8DD-ADE6A924E0D1}">
      <dgm:prSet/>
      <dgm:spPr/>
      <dgm:t>
        <a:bodyPr/>
        <a:lstStyle/>
        <a:p>
          <a:endParaRPr lang="en-US" noProof="0" dirty="0"/>
        </a:p>
      </dgm:t>
    </dgm:pt>
    <dgm:pt modelId="{65118F01-B1EF-104C-B6EA-E8EB469CEFE0}" type="sibTrans" cxnId="{17211B83-78DB-664F-A8DD-ADE6A924E0D1}">
      <dgm:prSet/>
      <dgm:spPr/>
      <dgm:t>
        <a:bodyPr/>
        <a:lstStyle/>
        <a:p>
          <a:endParaRPr lang="en-US" noProof="0" dirty="0"/>
        </a:p>
      </dgm:t>
    </dgm:pt>
    <dgm:pt modelId="{FA24FEC3-B14B-EE45-B7EF-E3C8921943AE}">
      <dgm:prSet phldrT="[Texto]"/>
      <dgm:spPr/>
      <dgm:t>
        <a:bodyPr/>
        <a:lstStyle/>
        <a:p>
          <a:r>
            <a:rPr lang="en-US" noProof="0" dirty="0"/>
            <a:t>Split the data into </a:t>
          </a:r>
          <a:r>
            <a:rPr lang="en-US" noProof="0" dirty="0" err="1"/>
            <a:t>X_train</a:t>
          </a:r>
          <a:r>
            <a:rPr lang="en-US" noProof="0" dirty="0"/>
            <a:t>, </a:t>
          </a:r>
          <a:r>
            <a:rPr lang="en-US" noProof="0" dirty="0" err="1"/>
            <a:t>X_test</a:t>
          </a:r>
          <a:r>
            <a:rPr lang="en-US" noProof="0" dirty="0"/>
            <a:t>, </a:t>
          </a:r>
          <a:r>
            <a:rPr lang="en-US" noProof="0" dirty="0" err="1"/>
            <a:t>Y_train</a:t>
          </a:r>
          <a:r>
            <a:rPr lang="en-US" noProof="0" dirty="0"/>
            <a:t> and </a:t>
          </a:r>
          <a:r>
            <a:rPr lang="en-US" noProof="0" dirty="0" err="1"/>
            <a:t>Y_test</a:t>
          </a:r>
          <a:endParaRPr lang="en-US" noProof="0" dirty="0"/>
        </a:p>
      </dgm:t>
    </dgm:pt>
    <dgm:pt modelId="{E0DB1FFA-D826-7B43-B8D6-CAE461D4F58D}" type="parTrans" cxnId="{914F4CA6-60F7-E448-B44B-8AA84E118185}">
      <dgm:prSet/>
      <dgm:spPr/>
      <dgm:t>
        <a:bodyPr/>
        <a:lstStyle/>
        <a:p>
          <a:endParaRPr lang="pt-BR"/>
        </a:p>
      </dgm:t>
    </dgm:pt>
    <dgm:pt modelId="{E07AB8A2-89D3-8144-9880-EB5BD04B9615}" type="sibTrans" cxnId="{914F4CA6-60F7-E448-B44B-8AA84E118185}">
      <dgm:prSet/>
      <dgm:spPr/>
      <dgm:t>
        <a:bodyPr/>
        <a:lstStyle/>
        <a:p>
          <a:endParaRPr lang="pt-BR"/>
        </a:p>
      </dgm:t>
    </dgm:pt>
    <dgm:pt modelId="{E07C0FAC-D161-5546-987E-D5BF653A52DC}">
      <dgm:prSet phldrT="[Texto]"/>
      <dgm:spPr/>
      <dgm:t>
        <a:bodyPr/>
        <a:lstStyle/>
        <a:p>
          <a:r>
            <a:rPr lang="en-US" noProof="0" dirty="0"/>
            <a:t>Select four models to analyze: Logistic Regression, SVM, Decision Tree and KNN</a:t>
          </a:r>
        </a:p>
      </dgm:t>
    </dgm:pt>
    <dgm:pt modelId="{67CC82B6-DD80-FB41-AA01-4DA33D0B3B4C}" type="parTrans" cxnId="{4A010200-F03A-A74D-9A16-B4385BF7B9C0}">
      <dgm:prSet/>
      <dgm:spPr/>
      <dgm:t>
        <a:bodyPr/>
        <a:lstStyle/>
        <a:p>
          <a:endParaRPr lang="pt-BR"/>
        </a:p>
      </dgm:t>
    </dgm:pt>
    <dgm:pt modelId="{2BF2BB39-EBEA-854E-8F1D-52E57EE09A89}" type="sibTrans" cxnId="{4A010200-F03A-A74D-9A16-B4385BF7B9C0}">
      <dgm:prSet/>
      <dgm:spPr/>
      <dgm:t>
        <a:bodyPr/>
        <a:lstStyle/>
        <a:p>
          <a:endParaRPr lang="pt-BR"/>
        </a:p>
      </dgm:t>
    </dgm:pt>
    <dgm:pt modelId="{06FF1261-5B5E-A04F-8B25-9F3162B80613}">
      <dgm:prSet phldrT="[Texto]"/>
      <dgm:spPr/>
      <dgm:t>
        <a:bodyPr/>
        <a:lstStyle/>
        <a:p>
          <a:r>
            <a:rPr lang="en-US" noProof="0" dirty="0"/>
            <a:t>To find the best tunning, we used </a:t>
          </a:r>
          <a:r>
            <a:rPr lang="en-US" noProof="0" dirty="0" err="1"/>
            <a:t>GridSearch</a:t>
          </a:r>
          <a:r>
            <a:rPr lang="en-US" noProof="0" dirty="0"/>
            <a:t> to set the parameters and test all the parameters defined</a:t>
          </a:r>
        </a:p>
      </dgm:t>
    </dgm:pt>
    <dgm:pt modelId="{46ACB21D-7B0E-DC4D-B1F1-6FB3C3083F53}" type="parTrans" cxnId="{3B036806-B4CE-4E44-8E15-D936396346EE}">
      <dgm:prSet/>
      <dgm:spPr/>
      <dgm:t>
        <a:bodyPr/>
        <a:lstStyle/>
        <a:p>
          <a:endParaRPr lang="pt-BR"/>
        </a:p>
      </dgm:t>
    </dgm:pt>
    <dgm:pt modelId="{6883EFFE-20B2-F544-9814-2EF57A673228}" type="sibTrans" cxnId="{3B036806-B4CE-4E44-8E15-D936396346EE}">
      <dgm:prSet/>
      <dgm:spPr/>
      <dgm:t>
        <a:bodyPr/>
        <a:lstStyle/>
        <a:p>
          <a:endParaRPr lang="pt-BR"/>
        </a:p>
      </dgm:t>
    </dgm:pt>
    <dgm:pt modelId="{CD142268-8284-FC40-BD93-EB83EF66018C}">
      <dgm:prSet phldrT="[Texto]"/>
      <dgm:spPr/>
      <dgm:t>
        <a:bodyPr/>
        <a:lstStyle/>
        <a:p>
          <a:r>
            <a:rPr lang="en-US" noProof="0" dirty="0"/>
            <a:t>Tested all the models defined with some parameters</a:t>
          </a:r>
        </a:p>
      </dgm:t>
    </dgm:pt>
    <dgm:pt modelId="{A64F3C83-51DE-134C-A958-9C4E9CE97766}" type="parTrans" cxnId="{9FE83C60-FEEE-5C47-94D2-5053E8CEA559}">
      <dgm:prSet/>
      <dgm:spPr/>
      <dgm:t>
        <a:bodyPr/>
        <a:lstStyle/>
        <a:p>
          <a:endParaRPr lang="pt-BR"/>
        </a:p>
      </dgm:t>
    </dgm:pt>
    <dgm:pt modelId="{2C964D7F-E335-1E4D-A25F-88375E435BF8}" type="sibTrans" cxnId="{9FE83C60-FEEE-5C47-94D2-5053E8CEA559}">
      <dgm:prSet/>
      <dgm:spPr/>
      <dgm:t>
        <a:bodyPr/>
        <a:lstStyle/>
        <a:p>
          <a:endParaRPr lang="pt-BR"/>
        </a:p>
      </dgm:t>
    </dgm:pt>
    <dgm:pt modelId="{3D713ACD-2F0A-D34A-BFC8-84F1B11E45ED}">
      <dgm:prSet phldrT="[Texto]"/>
      <dgm:spPr/>
      <dgm:t>
        <a:bodyPr/>
        <a:lstStyle/>
        <a:p>
          <a:r>
            <a:rPr lang="en-US" noProof="0" dirty="0"/>
            <a:t>Check the results with: Accuracy, R2_score for train and test Values</a:t>
          </a:r>
        </a:p>
      </dgm:t>
    </dgm:pt>
    <dgm:pt modelId="{C7062BC8-5A80-824F-8744-52053B88F459}" type="parTrans" cxnId="{28D8DE76-C4AF-A149-A441-FC337F3CD74D}">
      <dgm:prSet/>
      <dgm:spPr/>
      <dgm:t>
        <a:bodyPr/>
        <a:lstStyle/>
        <a:p>
          <a:endParaRPr lang="pt-BR"/>
        </a:p>
      </dgm:t>
    </dgm:pt>
    <dgm:pt modelId="{9D89ACAC-1FD9-CA4D-AF31-04CC9C9BE512}" type="sibTrans" cxnId="{28D8DE76-C4AF-A149-A441-FC337F3CD74D}">
      <dgm:prSet/>
      <dgm:spPr/>
      <dgm:t>
        <a:bodyPr/>
        <a:lstStyle/>
        <a:p>
          <a:endParaRPr lang="pt-BR"/>
        </a:p>
      </dgm:t>
    </dgm:pt>
    <dgm:pt modelId="{E6D9CD43-418F-3745-A404-43803B2646E8}">
      <dgm:prSet phldrT="[Texto]"/>
      <dgm:spPr/>
      <dgm:t>
        <a:bodyPr/>
        <a:lstStyle/>
        <a:p>
          <a:r>
            <a:rPr lang="en-US" noProof="0" dirty="0"/>
            <a:t>Check the Confusion Matrix for each best parameters result on the test</a:t>
          </a:r>
        </a:p>
      </dgm:t>
    </dgm:pt>
    <dgm:pt modelId="{8ACE5CCF-E68F-3049-951B-EB7B151EF1AF}" type="parTrans" cxnId="{AA4F9F54-EC1D-7E47-8641-300809C87858}">
      <dgm:prSet/>
      <dgm:spPr/>
      <dgm:t>
        <a:bodyPr/>
        <a:lstStyle/>
        <a:p>
          <a:endParaRPr lang="pt-BR"/>
        </a:p>
      </dgm:t>
    </dgm:pt>
    <dgm:pt modelId="{9A3E50CA-DE61-4B41-9CD3-14741C0D4316}" type="sibTrans" cxnId="{AA4F9F54-EC1D-7E47-8641-300809C87858}">
      <dgm:prSet/>
      <dgm:spPr/>
      <dgm:t>
        <a:bodyPr/>
        <a:lstStyle/>
        <a:p>
          <a:endParaRPr lang="pt-BR"/>
        </a:p>
      </dgm:t>
    </dgm:pt>
    <dgm:pt modelId="{FD4068DB-9F54-794C-B74E-0C82F100CC54}">
      <dgm:prSet phldrT="[Texto]"/>
      <dgm:spPr/>
      <dgm:t>
        <a:bodyPr/>
        <a:lstStyle/>
        <a:p>
          <a:r>
            <a:rPr lang="en-US" noProof="0" dirty="0"/>
            <a:t>Compare best parameters result between the models</a:t>
          </a:r>
        </a:p>
      </dgm:t>
    </dgm:pt>
    <dgm:pt modelId="{F54FE14A-6053-C04D-8E50-69DDF5C0CB3C}" type="parTrans" cxnId="{6323E926-4981-784B-BCFD-221197397BAB}">
      <dgm:prSet/>
      <dgm:spPr/>
      <dgm:t>
        <a:bodyPr/>
        <a:lstStyle/>
        <a:p>
          <a:endParaRPr lang="pt-BR"/>
        </a:p>
      </dgm:t>
    </dgm:pt>
    <dgm:pt modelId="{F647C2F4-334C-AD45-BF5F-EF9EE3C606FC}" type="sibTrans" cxnId="{6323E926-4981-784B-BCFD-221197397BAB}">
      <dgm:prSet/>
      <dgm:spPr/>
      <dgm:t>
        <a:bodyPr/>
        <a:lstStyle/>
        <a:p>
          <a:endParaRPr lang="pt-BR"/>
        </a:p>
      </dgm:t>
    </dgm:pt>
    <dgm:pt modelId="{483F9748-4210-3744-B281-8B644D5898E8}" type="pres">
      <dgm:prSet presAssocID="{5C06D734-16B1-474E-83E7-D5B0E82286FE}" presName="linear" presStyleCnt="0">
        <dgm:presLayoutVars>
          <dgm:animLvl val="lvl"/>
          <dgm:resizeHandles val="exact"/>
        </dgm:presLayoutVars>
      </dgm:prSet>
      <dgm:spPr/>
    </dgm:pt>
    <dgm:pt modelId="{FEA84760-24B6-484F-9D81-8A036C1003E3}" type="pres">
      <dgm:prSet presAssocID="{9A430A0B-88DF-5041-8742-3438192B634D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299DFE52-287E-0C48-9AE4-D41C1EDFE5DD}" type="pres">
      <dgm:prSet presAssocID="{C4E94E5D-584E-9347-B3F8-E051CAC1A16B}" presName="spacer" presStyleCnt="0"/>
      <dgm:spPr/>
    </dgm:pt>
    <dgm:pt modelId="{E281FC4F-867F-2B49-B2F4-234A4B78B1FD}" type="pres">
      <dgm:prSet presAssocID="{03E8F80B-0DC8-6542-AA05-B23603512B11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9F7D9629-B7C0-B04D-B8DC-997B4BBBCB55}" type="pres">
      <dgm:prSet presAssocID="{65118F01-B1EF-104C-B6EA-E8EB469CEFE0}" presName="spacer" presStyleCnt="0"/>
      <dgm:spPr/>
    </dgm:pt>
    <dgm:pt modelId="{694A0BC0-06C7-2D4E-BF8F-BBB831EC9C9E}" type="pres">
      <dgm:prSet presAssocID="{FA24FEC3-B14B-EE45-B7EF-E3C8921943AE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2FED1D19-E5AE-7B4A-8B66-7595B8835F16}" type="pres">
      <dgm:prSet presAssocID="{E07AB8A2-89D3-8144-9880-EB5BD04B9615}" presName="spacer" presStyleCnt="0"/>
      <dgm:spPr/>
    </dgm:pt>
    <dgm:pt modelId="{12F07463-FC5A-C84D-B241-BD00D623F967}" type="pres">
      <dgm:prSet presAssocID="{E07C0FAC-D161-5546-987E-D5BF653A52DC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66B22F6-0BE0-6648-8C1E-522469A28A83}" type="pres">
      <dgm:prSet presAssocID="{2BF2BB39-EBEA-854E-8F1D-52E57EE09A89}" presName="spacer" presStyleCnt="0"/>
      <dgm:spPr/>
    </dgm:pt>
    <dgm:pt modelId="{40B0FA73-2933-0946-8D5E-DDCCE65F7758}" type="pres">
      <dgm:prSet presAssocID="{06FF1261-5B5E-A04F-8B25-9F3162B80613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A7E792C0-EB70-0640-A88F-CF52D53EAB75}" type="pres">
      <dgm:prSet presAssocID="{6883EFFE-20B2-F544-9814-2EF57A673228}" presName="spacer" presStyleCnt="0"/>
      <dgm:spPr/>
    </dgm:pt>
    <dgm:pt modelId="{3856B581-C268-8D4F-A114-AA964CDEC01A}" type="pres">
      <dgm:prSet presAssocID="{CD142268-8284-FC40-BD93-EB83EF66018C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F7E9C3F-AAB8-4142-BE31-202C417BF41E}" type="pres">
      <dgm:prSet presAssocID="{2C964D7F-E335-1E4D-A25F-88375E435BF8}" presName="spacer" presStyleCnt="0"/>
      <dgm:spPr/>
    </dgm:pt>
    <dgm:pt modelId="{AEE80A3E-2C82-A248-A0C8-E69B59221969}" type="pres">
      <dgm:prSet presAssocID="{3D713ACD-2F0A-D34A-BFC8-84F1B11E45ED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CE43697-5CAD-B740-8237-70C57785DA4A}" type="pres">
      <dgm:prSet presAssocID="{9D89ACAC-1FD9-CA4D-AF31-04CC9C9BE512}" presName="spacer" presStyleCnt="0"/>
      <dgm:spPr/>
    </dgm:pt>
    <dgm:pt modelId="{F9719FBC-9B57-624B-8C15-D64F1104BF56}" type="pres">
      <dgm:prSet presAssocID="{E6D9CD43-418F-3745-A404-43803B2646E8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2F394703-6180-0749-87B4-DD28C07E6D88}" type="pres">
      <dgm:prSet presAssocID="{9A3E50CA-DE61-4B41-9CD3-14741C0D4316}" presName="spacer" presStyleCnt="0"/>
      <dgm:spPr/>
    </dgm:pt>
    <dgm:pt modelId="{0FDA26AE-0C02-EE45-9635-3469594FC6E4}" type="pres">
      <dgm:prSet presAssocID="{FD4068DB-9F54-794C-B74E-0C82F100CC54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4A010200-F03A-A74D-9A16-B4385BF7B9C0}" srcId="{5C06D734-16B1-474E-83E7-D5B0E82286FE}" destId="{E07C0FAC-D161-5546-987E-D5BF653A52DC}" srcOrd="3" destOrd="0" parTransId="{67CC82B6-DD80-FB41-AA01-4DA33D0B3B4C}" sibTransId="{2BF2BB39-EBEA-854E-8F1D-52E57EE09A89}"/>
    <dgm:cxn modelId="{3B036806-B4CE-4E44-8E15-D936396346EE}" srcId="{5C06D734-16B1-474E-83E7-D5B0E82286FE}" destId="{06FF1261-5B5E-A04F-8B25-9F3162B80613}" srcOrd="4" destOrd="0" parTransId="{46ACB21D-7B0E-DC4D-B1F1-6FB3C3083F53}" sibTransId="{6883EFFE-20B2-F544-9814-2EF57A673228}"/>
    <dgm:cxn modelId="{6323E926-4981-784B-BCFD-221197397BAB}" srcId="{5C06D734-16B1-474E-83E7-D5B0E82286FE}" destId="{FD4068DB-9F54-794C-B74E-0C82F100CC54}" srcOrd="8" destOrd="0" parTransId="{F54FE14A-6053-C04D-8E50-69DDF5C0CB3C}" sibTransId="{F647C2F4-334C-AD45-BF5F-EF9EE3C606FC}"/>
    <dgm:cxn modelId="{31547237-A493-DF46-8F5B-20B56E57D0ED}" type="presOf" srcId="{FA24FEC3-B14B-EE45-B7EF-E3C8921943AE}" destId="{694A0BC0-06C7-2D4E-BF8F-BBB831EC9C9E}" srcOrd="0" destOrd="0" presId="urn:microsoft.com/office/officeart/2005/8/layout/vList2"/>
    <dgm:cxn modelId="{4CE2A34B-E657-A042-A3A4-F3E41D5AB0E4}" srcId="{5C06D734-16B1-474E-83E7-D5B0E82286FE}" destId="{9A430A0B-88DF-5041-8742-3438192B634D}" srcOrd="0" destOrd="0" parTransId="{04D6E990-E705-6C47-95CA-0D30AD906A83}" sibTransId="{C4E94E5D-584E-9347-B3F8-E051CAC1A16B}"/>
    <dgm:cxn modelId="{AA4F9F54-EC1D-7E47-8641-300809C87858}" srcId="{5C06D734-16B1-474E-83E7-D5B0E82286FE}" destId="{E6D9CD43-418F-3745-A404-43803B2646E8}" srcOrd="7" destOrd="0" parTransId="{8ACE5CCF-E68F-3049-951B-EB7B151EF1AF}" sibTransId="{9A3E50CA-DE61-4B41-9CD3-14741C0D4316}"/>
    <dgm:cxn modelId="{93F36655-2D70-184B-A815-EFFDF31AECF9}" type="presOf" srcId="{06FF1261-5B5E-A04F-8B25-9F3162B80613}" destId="{40B0FA73-2933-0946-8D5E-DDCCE65F7758}" srcOrd="0" destOrd="0" presId="urn:microsoft.com/office/officeart/2005/8/layout/vList2"/>
    <dgm:cxn modelId="{E7610B59-C90D-3049-A498-0668C2D90F38}" type="presOf" srcId="{3D713ACD-2F0A-D34A-BFC8-84F1B11E45ED}" destId="{AEE80A3E-2C82-A248-A0C8-E69B59221969}" srcOrd="0" destOrd="0" presId="urn:microsoft.com/office/officeart/2005/8/layout/vList2"/>
    <dgm:cxn modelId="{9FE83C60-FEEE-5C47-94D2-5053E8CEA559}" srcId="{5C06D734-16B1-474E-83E7-D5B0E82286FE}" destId="{CD142268-8284-FC40-BD93-EB83EF66018C}" srcOrd="5" destOrd="0" parTransId="{A64F3C83-51DE-134C-A958-9C4E9CE97766}" sibTransId="{2C964D7F-E335-1E4D-A25F-88375E435BF8}"/>
    <dgm:cxn modelId="{A273C372-05AD-9A4B-8ED0-274E0ACBE3FF}" type="presOf" srcId="{5C06D734-16B1-474E-83E7-D5B0E82286FE}" destId="{483F9748-4210-3744-B281-8B644D5898E8}" srcOrd="0" destOrd="0" presId="urn:microsoft.com/office/officeart/2005/8/layout/vList2"/>
    <dgm:cxn modelId="{28D8DE76-C4AF-A149-A441-FC337F3CD74D}" srcId="{5C06D734-16B1-474E-83E7-D5B0E82286FE}" destId="{3D713ACD-2F0A-D34A-BFC8-84F1B11E45ED}" srcOrd="6" destOrd="0" parTransId="{C7062BC8-5A80-824F-8744-52053B88F459}" sibTransId="{9D89ACAC-1FD9-CA4D-AF31-04CC9C9BE512}"/>
    <dgm:cxn modelId="{17211B83-78DB-664F-A8DD-ADE6A924E0D1}" srcId="{5C06D734-16B1-474E-83E7-D5B0E82286FE}" destId="{03E8F80B-0DC8-6542-AA05-B23603512B11}" srcOrd="1" destOrd="0" parTransId="{E7195F8B-5CEE-A243-AE94-17671639E74B}" sibTransId="{65118F01-B1EF-104C-B6EA-E8EB469CEFE0}"/>
    <dgm:cxn modelId="{96984B93-3B1D-4241-9A5C-2F766C5EE178}" type="presOf" srcId="{E07C0FAC-D161-5546-987E-D5BF653A52DC}" destId="{12F07463-FC5A-C84D-B241-BD00D623F967}" srcOrd="0" destOrd="0" presId="urn:microsoft.com/office/officeart/2005/8/layout/vList2"/>
    <dgm:cxn modelId="{8A15C9A5-B264-CF4D-A0BF-0C2C258A7256}" type="presOf" srcId="{CD142268-8284-FC40-BD93-EB83EF66018C}" destId="{3856B581-C268-8D4F-A114-AA964CDEC01A}" srcOrd="0" destOrd="0" presId="urn:microsoft.com/office/officeart/2005/8/layout/vList2"/>
    <dgm:cxn modelId="{914F4CA6-60F7-E448-B44B-8AA84E118185}" srcId="{5C06D734-16B1-474E-83E7-D5B0E82286FE}" destId="{FA24FEC3-B14B-EE45-B7EF-E3C8921943AE}" srcOrd="2" destOrd="0" parTransId="{E0DB1FFA-D826-7B43-B8D6-CAE461D4F58D}" sibTransId="{E07AB8A2-89D3-8144-9880-EB5BD04B9615}"/>
    <dgm:cxn modelId="{534147B3-2C6D-A54A-A472-959F676E1B63}" type="presOf" srcId="{03E8F80B-0DC8-6542-AA05-B23603512B11}" destId="{E281FC4F-867F-2B49-B2F4-234A4B78B1FD}" srcOrd="0" destOrd="0" presId="urn:microsoft.com/office/officeart/2005/8/layout/vList2"/>
    <dgm:cxn modelId="{767CADC3-3A13-914E-847E-B5C5FA4CD8FC}" type="presOf" srcId="{9A430A0B-88DF-5041-8742-3438192B634D}" destId="{FEA84760-24B6-484F-9D81-8A036C1003E3}" srcOrd="0" destOrd="0" presId="urn:microsoft.com/office/officeart/2005/8/layout/vList2"/>
    <dgm:cxn modelId="{24E269F8-F09A-E24E-8B10-7BCA2C1277B0}" type="presOf" srcId="{E6D9CD43-418F-3745-A404-43803B2646E8}" destId="{F9719FBC-9B57-624B-8C15-D64F1104BF56}" srcOrd="0" destOrd="0" presId="urn:microsoft.com/office/officeart/2005/8/layout/vList2"/>
    <dgm:cxn modelId="{7675A6FF-8AC7-EE49-8AC4-A71E6794EE33}" type="presOf" srcId="{FD4068DB-9F54-794C-B74E-0C82F100CC54}" destId="{0FDA26AE-0C02-EE45-9635-3469594FC6E4}" srcOrd="0" destOrd="0" presId="urn:microsoft.com/office/officeart/2005/8/layout/vList2"/>
    <dgm:cxn modelId="{F58AAE3C-68DC-5945-ABBE-785036E737F3}" type="presParOf" srcId="{483F9748-4210-3744-B281-8B644D5898E8}" destId="{FEA84760-24B6-484F-9D81-8A036C1003E3}" srcOrd="0" destOrd="0" presId="urn:microsoft.com/office/officeart/2005/8/layout/vList2"/>
    <dgm:cxn modelId="{36F63D2F-DA8B-FC43-A3B6-C89002B22EA3}" type="presParOf" srcId="{483F9748-4210-3744-B281-8B644D5898E8}" destId="{299DFE52-287E-0C48-9AE4-D41C1EDFE5DD}" srcOrd="1" destOrd="0" presId="urn:microsoft.com/office/officeart/2005/8/layout/vList2"/>
    <dgm:cxn modelId="{918A19D8-DC4F-0940-BCAA-1EA3B8B30A14}" type="presParOf" srcId="{483F9748-4210-3744-B281-8B644D5898E8}" destId="{E281FC4F-867F-2B49-B2F4-234A4B78B1FD}" srcOrd="2" destOrd="0" presId="urn:microsoft.com/office/officeart/2005/8/layout/vList2"/>
    <dgm:cxn modelId="{35B5CB5D-FC63-C642-A4AD-9B736CB0B15F}" type="presParOf" srcId="{483F9748-4210-3744-B281-8B644D5898E8}" destId="{9F7D9629-B7C0-B04D-B8DC-997B4BBBCB55}" srcOrd="3" destOrd="0" presId="urn:microsoft.com/office/officeart/2005/8/layout/vList2"/>
    <dgm:cxn modelId="{4E4CE3CF-79D7-1B4D-AAB9-72AE02C6B3A1}" type="presParOf" srcId="{483F9748-4210-3744-B281-8B644D5898E8}" destId="{694A0BC0-06C7-2D4E-BF8F-BBB831EC9C9E}" srcOrd="4" destOrd="0" presId="urn:microsoft.com/office/officeart/2005/8/layout/vList2"/>
    <dgm:cxn modelId="{98F31B8B-212E-0341-92D6-EF2EFA98F08F}" type="presParOf" srcId="{483F9748-4210-3744-B281-8B644D5898E8}" destId="{2FED1D19-E5AE-7B4A-8B66-7595B8835F16}" srcOrd="5" destOrd="0" presId="urn:microsoft.com/office/officeart/2005/8/layout/vList2"/>
    <dgm:cxn modelId="{58227B2C-6A0D-EC45-85D4-1241D18123A9}" type="presParOf" srcId="{483F9748-4210-3744-B281-8B644D5898E8}" destId="{12F07463-FC5A-C84D-B241-BD00D623F967}" srcOrd="6" destOrd="0" presId="urn:microsoft.com/office/officeart/2005/8/layout/vList2"/>
    <dgm:cxn modelId="{A73F2143-F674-A94B-85BA-A59FD1C88D9E}" type="presParOf" srcId="{483F9748-4210-3744-B281-8B644D5898E8}" destId="{166B22F6-0BE0-6648-8C1E-522469A28A83}" srcOrd="7" destOrd="0" presId="urn:microsoft.com/office/officeart/2005/8/layout/vList2"/>
    <dgm:cxn modelId="{360C8B5E-DAF2-DA44-A505-2DAE29F4A4F4}" type="presParOf" srcId="{483F9748-4210-3744-B281-8B644D5898E8}" destId="{40B0FA73-2933-0946-8D5E-DDCCE65F7758}" srcOrd="8" destOrd="0" presId="urn:microsoft.com/office/officeart/2005/8/layout/vList2"/>
    <dgm:cxn modelId="{BB3092FC-5390-4E49-A6F0-DB00511DDE61}" type="presParOf" srcId="{483F9748-4210-3744-B281-8B644D5898E8}" destId="{A7E792C0-EB70-0640-A88F-CF52D53EAB75}" srcOrd="9" destOrd="0" presId="urn:microsoft.com/office/officeart/2005/8/layout/vList2"/>
    <dgm:cxn modelId="{7FF3726D-E526-464A-9147-8CABE9338863}" type="presParOf" srcId="{483F9748-4210-3744-B281-8B644D5898E8}" destId="{3856B581-C268-8D4F-A114-AA964CDEC01A}" srcOrd="10" destOrd="0" presId="urn:microsoft.com/office/officeart/2005/8/layout/vList2"/>
    <dgm:cxn modelId="{FA64C41E-9EF8-7540-A4B0-F06AC9441704}" type="presParOf" srcId="{483F9748-4210-3744-B281-8B644D5898E8}" destId="{BF7E9C3F-AAB8-4142-BE31-202C417BF41E}" srcOrd="11" destOrd="0" presId="urn:microsoft.com/office/officeart/2005/8/layout/vList2"/>
    <dgm:cxn modelId="{E7144448-2B2A-274F-AF0E-14F6D66F7C4C}" type="presParOf" srcId="{483F9748-4210-3744-B281-8B644D5898E8}" destId="{AEE80A3E-2C82-A248-A0C8-E69B59221969}" srcOrd="12" destOrd="0" presId="urn:microsoft.com/office/officeart/2005/8/layout/vList2"/>
    <dgm:cxn modelId="{BC7EFE32-3A50-944F-BBCF-2E4A9721A1FC}" type="presParOf" srcId="{483F9748-4210-3744-B281-8B644D5898E8}" destId="{BCE43697-5CAD-B740-8237-70C57785DA4A}" srcOrd="13" destOrd="0" presId="urn:microsoft.com/office/officeart/2005/8/layout/vList2"/>
    <dgm:cxn modelId="{214DD163-58B7-1A49-B6A9-9BDCA821BCD3}" type="presParOf" srcId="{483F9748-4210-3744-B281-8B644D5898E8}" destId="{F9719FBC-9B57-624B-8C15-D64F1104BF56}" srcOrd="14" destOrd="0" presId="urn:microsoft.com/office/officeart/2005/8/layout/vList2"/>
    <dgm:cxn modelId="{B4C47350-6B7D-4840-A5A0-6287936E00AE}" type="presParOf" srcId="{483F9748-4210-3744-B281-8B644D5898E8}" destId="{2F394703-6180-0749-87B4-DD28C07E6D88}" srcOrd="15" destOrd="0" presId="urn:microsoft.com/office/officeart/2005/8/layout/vList2"/>
    <dgm:cxn modelId="{A100EBCF-88A5-5147-8DC4-8AB04FA40314}" type="presParOf" srcId="{483F9748-4210-3744-B281-8B644D5898E8}" destId="{0FDA26AE-0C02-EE45-9635-3469594FC6E4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B7AD9-75A3-A148-AA00-9EE3A38C75C7}">
      <dsp:nvSpPr>
        <dsp:cNvPr id="0" name=""/>
        <dsp:cNvSpPr/>
      </dsp:nvSpPr>
      <dsp:spPr>
        <a:xfrm rot="5400000">
          <a:off x="566085" y="618406"/>
          <a:ext cx="532309" cy="6060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5348F-C2C4-CF4A-B8E3-E029C7698190}">
      <dsp:nvSpPr>
        <dsp:cNvPr id="0" name=""/>
        <dsp:cNvSpPr/>
      </dsp:nvSpPr>
      <dsp:spPr>
        <a:xfrm>
          <a:off x="425055" y="28330"/>
          <a:ext cx="896095" cy="6272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Call the API to get the JSON</a:t>
          </a:r>
        </a:p>
      </dsp:txBody>
      <dsp:txXfrm>
        <a:off x="455680" y="58955"/>
        <a:ext cx="834845" cy="565987"/>
      </dsp:txXfrm>
    </dsp:sp>
    <dsp:sp modelId="{A00D9F76-2DAC-5A4E-80C0-06CA19D7D2A1}">
      <dsp:nvSpPr>
        <dsp:cNvPr id="0" name=""/>
        <dsp:cNvSpPr/>
      </dsp:nvSpPr>
      <dsp:spPr>
        <a:xfrm>
          <a:off x="1321151" y="88152"/>
          <a:ext cx="651734" cy="506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2374F-922E-7249-9F7C-CD857103338B}">
      <dsp:nvSpPr>
        <dsp:cNvPr id="0" name=""/>
        <dsp:cNvSpPr/>
      </dsp:nvSpPr>
      <dsp:spPr>
        <a:xfrm rot="5400000">
          <a:off x="1309044" y="1323001"/>
          <a:ext cx="532309" cy="6060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7B21E-D60B-D348-8328-F4A43B004E58}">
      <dsp:nvSpPr>
        <dsp:cNvPr id="0" name=""/>
        <dsp:cNvSpPr/>
      </dsp:nvSpPr>
      <dsp:spPr>
        <a:xfrm>
          <a:off x="1168014" y="732925"/>
          <a:ext cx="896095" cy="6272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Convert JSON to </a:t>
          </a:r>
          <a:r>
            <a:rPr lang="en-US" sz="1000" kern="1200" noProof="0" dirty="0" err="1"/>
            <a:t>DataFrame</a:t>
          </a:r>
          <a:endParaRPr lang="en-US" sz="1000" kern="1200" noProof="0" dirty="0"/>
        </a:p>
      </dsp:txBody>
      <dsp:txXfrm>
        <a:off x="1198639" y="763550"/>
        <a:ext cx="834845" cy="565987"/>
      </dsp:txXfrm>
    </dsp:sp>
    <dsp:sp modelId="{EF693F40-B8A2-CC48-947B-3D3BAB3C8CBB}">
      <dsp:nvSpPr>
        <dsp:cNvPr id="0" name=""/>
        <dsp:cNvSpPr/>
      </dsp:nvSpPr>
      <dsp:spPr>
        <a:xfrm>
          <a:off x="2064110" y="792747"/>
          <a:ext cx="651734" cy="506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14F74-6CE4-AA41-A107-CA0712671940}">
      <dsp:nvSpPr>
        <dsp:cNvPr id="0" name=""/>
        <dsp:cNvSpPr/>
      </dsp:nvSpPr>
      <dsp:spPr>
        <a:xfrm rot="5400000">
          <a:off x="2052002" y="2027596"/>
          <a:ext cx="532309" cy="6060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0533B-B778-6244-8045-334DE5956753}">
      <dsp:nvSpPr>
        <dsp:cNvPr id="0" name=""/>
        <dsp:cNvSpPr/>
      </dsp:nvSpPr>
      <dsp:spPr>
        <a:xfrm>
          <a:off x="1910972" y="1437521"/>
          <a:ext cx="896095" cy="6272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Update Columns and Rows</a:t>
          </a:r>
        </a:p>
      </dsp:txBody>
      <dsp:txXfrm>
        <a:off x="1941597" y="1468146"/>
        <a:ext cx="834845" cy="565987"/>
      </dsp:txXfrm>
    </dsp:sp>
    <dsp:sp modelId="{FB3E89B4-76C5-6246-8481-CD8F6915BB7F}">
      <dsp:nvSpPr>
        <dsp:cNvPr id="0" name=""/>
        <dsp:cNvSpPr/>
      </dsp:nvSpPr>
      <dsp:spPr>
        <a:xfrm>
          <a:off x="2807068" y="1497342"/>
          <a:ext cx="651734" cy="506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61C2B-69F6-4947-A3C2-3945EB96E481}">
      <dsp:nvSpPr>
        <dsp:cNvPr id="0" name=""/>
        <dsp:cNvSpPr/>
      </dsp:nvSpPr>
      <dsp:spPr>
        <a:xfrm rot="5400000">
          <a:off x="2794961" y="2732191"/>
          <a:ext cx="532309" cy="6060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647D1-B987-7644-B091-F1EC89CCBF5F}">
      <dsp:nvSpPr>
        <dsp:cNvPr id="0" name=""/>
        <dsp:cNvSpPr/>
      </dsp:nvSpPr>
      <dsp:spPr>
        <a:xfrm>
          <a:off x="2653931" y="2142116"/>
          <a:ext cx="896095" cy="6272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Filter the data to keep Falcon 9</a:t>
          </a:r>
        </a:p>
      </dsp:txBody>
      <dsp:txXfrm>
        <a:off x="2684556" y="2172741"/>
        <a:ext cx="834845" cy="565987"/>
      </dsp:txXfrm>
    </dsp:sp>
    <dsp:sp modelId="{CCB5249D-E71B-9D45-AB49-977602A0CCC2}">
      <dsp:nvSpPr>
        <dsp:cNvPr id="0" name=""/>
        <dsp:cNvSpPr/>
      </dsp:nvSpPr>
      <dsp:spPr>
        <a:xfrm>
          <a:off x="3550027" y="2201937"/>
          <a:ext cx="651734" cy="506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F4029-CC2A-6C49-929A-C0269C140F70}">
      <dsp:nvSpPr>
        <dsp:cNvPr id="0" name=""/>
        <dsp:cNvSpPr/>
      </dsp:nvSpPr>
      <dsp:spPr>
        <a:xfrm rot="5400000">
          <a:off x="3537919" y="3436786"/>
          <a:ext cx="532309" cy="60601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C2076-F1A2-C448-ADF3-AD54981BFF9B}">
      <dsp:nvSpPr>
        <dsp:cNvPr id="0" name=""/>
        <dsp:cNvSpPr/>
      </dsp:nvSpPr>
      <dsp:spPr>
        <a:xfrm>
          <a:off x="3396889" y="2846711"/>
          <a:ext cx="896095" cy="6272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Dealing with miss values of Payload Mass</a:t>
          </a:r>
        </a:p>
      </dsp:txBody>
      <dsp:txXfrm>
        <a:off x="3427514" y="2877336"/>
        <a:ext cx="834845" cy="565987"/>
      </dsp:txXfrm>
    </dsp:sp>
    <dsp:sp modelId="{28DA9D8D-A9E5-7F47-ACCB-90FB3B50FF6B}">
      <dsp:nvSpPr>
        <dsp:cNvPr id="0" name=""/>
        <dsp:cNvSpPr/>
      </dsp:nvSpPr>
      <dsp:spPr>
        <a:xfrm>
          <a:off x="4292985" y="2906532"/>
          <a:ext cx="651734" cy="506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D6BB42-DCEA-1F4B-9A90-98034D8D4418}">
      <dsp:nvSpPr>
        <dsp:cNvPr id="0" name=""/>
        <dsp:cNvSpPr/>
      </dsp:nvSpPr>
      <dsp:spPr>
        <a:xfrm>
          <a:off x="4139848" y="3551306"/>
          <a:ext cx="896095" cy="6272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noProof="0" dirty="0"/>
            <a:t>Save the data as .csv file</a:t>
          </a:r>
        </a:p>
      </dsp:txBody>
      <dsp:txXfrm>
        <a:off x="4170473" y="3581931"/>
        <a:ext cx="834845" cy="565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B7AD9-75A3-A148-AA00-9EE3A38C75C7}">
      <dsp:nvSpPr>
        <dsp:cNvPr id="0" name=""/>
        <dsp:cNvSpPr/>
      </dsp:nvSpPr>
      <dsp:spPr>
        <a:xfrm rot="5400000">
          <a:off x="568516" y="737548"/>
          <a:ext cx="641877" cy="730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5348F-C2C4-CF4A-B8E3-E029C7698190}">
      <dsp:nvSpPr>
        <dsp:cNvPr id="0" name=""/>
        <dsp:cNvSpPr/>
      </dsp:nvSpPr>
      <dsp:spPr>
        <a:xfrm>
          <a:off x="398458" y="26014"/>
          <a:ext cx="1080543" cy="75634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Request the Webpage</a:t>
          </a:r>
        </a:p>
      </dsp:txBody>
      <dsp:txXfrm>
        <a:off x="435386" y="62942"/>
        <a:ext cx="1006687" cy="682489"/>
      </dsp:txXfrm>
    </dsp:sp>
    <dsp:sp modelId="{A00D9F76-2DAC-5A4E-80C0-06CA19D7D2A1}">
      <dsp:nvSpPr>
        <dsp:cNvPr id="0" name=""/>
        <dsp:cNvSpPr/>
      </dsp:nvSpPr>
      <dsp:spPr>
        <a:xfrm>
          <a:off x="1479001" y="98149"/>
          <a:ext cx="785884" cy="611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2374F-922E-7249-9F7C-CD857103338B}">
      <dsp:nvSpPr>
        <dsp:cNvPr id="0" name=""/>
        <dsp:cNvSpPr/>
      </dsp:nvSpPr>
      <dsp:spPr>
        <a:xfrm rot="5400000">
          <a:off x="1464401" y="1587173"/>
          <a:ext cx="641877" cy="730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7B21E-D60B-D348-8328-F4A43B004E58}">
      <dsp:nvSpPr>
        <dsp:cNvPr id="0" name=""/>
        <dsp:cNvSpPr/>
      </dsp:nvSpPr>
      <dsp:spPr>
        <a:xfrm>
          <a:off x="1294343" y="875639"/>
          <a:ext cx="1080543" cy="75634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Parser the Webpage to HTML</a:t>
          </a:r>
        </a:p>
      </dsp:txBody>
      <dsp:txXfrm>
        <a:off x="1331271" y="912567"/>
        <a:ext cx="1006687" cy="682489"/>
      </dsp:txXfrm>
    </dsp:sp>
    <dsp:sp modelId="{EF693F40-B8A2-CC48-947B-3D3BAB3C8CBB}">
      <dsp:nvSpPr>
        <dsp:cNvPr id="0" name=""/>
        <dsp:cNvSpPr/>
      </dsp:nvSpPr>
      <dsp:spPr>
        <a:xfrm>
          <a:off x="2374886" y="947774"/>
          <a:ext cx="785884" cy="611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14F74-6CE4-AA41-A107-CA0712671940}">
      <dsp:nvSpPr>
        <dsp:cNvPr id="0" name=""/>
        <dsp:cNvSpPr/>
      </dsp:nvSpPr>
      <dsp:spPr>
        <a:xfrm rot="5400000">
          <a:off x="2360286" y="2436798"/>
          <a:ext cx="641877" cy="730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0533B-B778-6244-8045-334DE5956753}">
      <dsp:nvSpPr>
        <dsp:cNvPr id="0" name=""/>
        <dsp:cNvSpPr/>
      </dsp:nvSpPr>
      <dsp:spPr>
        <a:xfrm>
          <a:off x="2190228" y="1725264"/>
          <a:ext cx="1080543" cy="75634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Retrieve the tables and find separate the second table "Flight No."</a:t>
          </a:r>
        </a:p>
      </dsp:txBody>
      <dsp:txXfrm>
        <a:off x="2227156" y="1762192"/>
        <a:ext cx="1006687" cy="682489"/>
      </dsp:txXfrm>
    </dsp:sp>
    <dsp:sp modelId="{FB3E89B4-76C5-6246-8481-CD8F6915BB7F}">
      <dsp:nvSpPr>
        <dsp:cNvPr id="0" name=""/>
        <dsp:cNvSpPr/>
      </dsp:nvSpPr>
      <dsp:spPr>
        <a:xfrm>
          <a:off x="3270771" y="1797399"/>
          <a:ext cx="785884" cy="611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61C2B-69F6-4947-A3C2-3945EB96E481}">
      <dsp:nvSpPr>
        <dsp:cNvPr id="0" name=""/>
        <dsp:cNvSpPr/>
      </dsp:nvSpPr>
      <dsp:spPr>
        <a:xfrm rot="5400000">
          <a:off x="3256171" y="3286423"/>
          <a:ext cx="641877" cy="7307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647D1-B987-7644-B091-F1EC89CCBF5F}">
      <dsp:nvSpPr>
        <dsp:cNvPr id="0" name=""/>
        <dsp:cNvSpPr/>
      </dsp:nvSpPr>
      <dsp:spPr>
        <a:xfrm>
          <a:off x="3086113" y="2574890"/>
          <a:ext cx="1080543" cy="75634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Create the </a:t>
          </a:r>
          <a:r>
            <a:rPr lang="en-US" sz="900" kern="1200" noProof="0" dirty="0" err="1"/>
            <a:t>DataFrame</a:t>
          </a:r>
          <a:r>
            <a:rPr lang="en-US" sz="900" kern="1200" noProof="0" dirty="0"/>
            <a:t> and populate with the data</a:t>
          </a:r>
        </a:p>
      </dsp:txBody>
      <dsp:txXfrm>
        <a:off x="3123041" y="2611818"/>
        <a:ext cx="1006687" cy="682489"/>
      </dsp:txXfrm>
    </dsp:sp>
    <dsp:sp modelId="{CCB5249D-E71B-9D45-AB49-977602A0CCC2}">
      <dsp:nvSpPr>
        <dsp:cNvPr id="0" name=""/>
        <dsp:cNvSpPr/>
      </dsp:nvSpPr>
      <dsp:spPr>
        <a:xfrm>
          <a:off x="4166656" y="2647024"/>
          <a:ext cx="785884" cy="6113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D6BB42-DCEA-1F4B-9A90-98034D8D4418}">
      <dsp:nvSpPr>
        <dsp:cNvPr id="0" name=""/>
        <dsp:cNvSpPr/>
      </dsp:nvSpPr>
      <dsp:spPr>
        <a:xfrm>
          <a:off x="3981998" y="3424515"/>
          <a:ext cx="1080543" cy="75634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noProof="0" dirty="0"/>
            <a:t>Save the data as .csv file</a:t>
          </a:r>
        </a:p>
      </dsp:txBody>
      <dsp:txXfrm>
        <a:off x="4018926" y="3461443"/>
        <a:ext cx="1006687" cy="6824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A04BB-FD42-B94E-AF66-5E2D1D30A7AA}">
      <dsp:nvSpPr>
        <dsp:cNvPr id="0" name=""/>
        <dsp:cNvSpPr/>
      </dsp:nvSpPr>
      <dsp:spPr>
        <a:xfrm>
          <a:off x="0" y="22960"/>
          <a:ext cx="10515599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Identify missing values and the percentage of missing values</a:t>
          </a:r>
        </a:p>
      </dsp:txBody>
      <dsp:txXfrm>
        <a:off x="42663" y="65623"/>
        <a:ext cx="10430273" cy="788627"/>
      </dsp:txXfrm>
    </dsp:sp>
    <dsp:sp modelId="{35A35DD4-F62A-9941-85CC-A16F013E8F3A}">
      <dsp:nvSpPr>
        <dsp:cNvPr id="0" name=""/>
        <dsp:cNvSpPr/>
      </dsp:nvSpPr>
      <dsp:spPr>
        <a:xfrm>
          <a:off x="0" y="960274"/>
          <a:ext cx="10515599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Identify the data type of each columns</a:t>
          </a:r>
        </a:p>
      </dsp:txBody>
      <dsp:txXfrm>
        <a:off x="42663" y="1002937"/>
        <a:ext cx="10430273" cy="788627"/>
      </dsp:txXfrm>
    </dsp:sp>
    <dsp:sp modelId="{C130DD18-121D-DE41-8DE3-7C784119518A}">
      <dsp:nvSpPr>
        <dsp:cNvPr id="0" name=""/>
        <dsp:cNvSpPr/>
      </dsp:nvSpPr>
      <dsp:spPr>
        <a:xfrm>
          <a:off x="0" y="1897587"/>
          <a:ext cx="10515599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Check the unique values of Launch Site, Orbit and Outcomes and the frequency of each values</a:t>
          </a:r>
        </a:p>
      </dsp:txBody>
      <dsp:txXfrm>
        <a:off x="42663" y="1940250"/>
        <a:ext cx="10430273" cy="788627"/>
      </dsp:txXfrm>
    </dsp:sp>
    <dsp:sp modelId="{7D35695C-D2F7-D74C-839E-A6E6244E694C}">
      <dsp:nvSpPr>
        <dsp:cNvPr id="0" name=""/>
        <dsp:cNvSpPr/>
      </dsp:nvSpPr>
      <dsp:spPr>
        <a:xfrm>
          <a:off x="0" y="2834901"/>
          <a:ext cx="10515599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Create columns Class with failure outcome.</a:t>
          </a:r>
        </a:p>
      </dsp:txBody>
      <dsp:txXfrm>
        <a:off x="42663" y="2877564"/>
        <a:ext cx="10430273" cy="788627"/>
      </dsp:txXfrm>
    </dsp:sp>
    <dsp:sp modelId="{E21EAD92-2CEF-2848-AEFF-014D57329425}">
      <dsp:nvSpPr>
        <dsp:cNvPr id="0" name=""/>
        <dsp:cNvSpPr/>
      </dsp:nvSpPr>
      <dsp:spPr>
        <a:xfrm>
          <a:off x="0" y="3772214"/>
          <a:ext cx="10515599" cy="8739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Save the file to format .csv</a:t>
          </a:r>
        </a:p>
      </dsp:txBody>
      <dsp:txXfrm>
        <a:off x="42663" y="3814877"/>
        <a:ext cx="10430273" cy="7886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84760-24B6-484F-9D81-8A036C1003E3}">
      <dsp:nvSpPr>
        <dsp:cNvPr id="0" name=""/>
        <dsp:cNvSpPr/>
      </dsp:nvSpPr>
      <dsp:spPr>
        <a:xfrm>
          <a:off x="0" y="153997"/>
          <a:ext cx="974558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Separate the Features and the Target in two </a:t>
          </a:r>
          <a:r>
            <a:rPr lang="en-US" sz="1800" kern="1200" noProof="0" dirty="0" err="1"/>
            <a:t>DataFrame</a:t>
          </a:r>
          <a:r>
            <a:rPr lang="en-US" sz="1800" kern="1200" noProof="0" dirty="0"/>
            <a:t> </a:t>
          </a:r>
        </a:p>
      </dsp:txBody>
      <dsp:txXfrm>
        <a:off x="21075" y="175072"/>
        <a:ext cx="9703439" cy="389580"/>
      </dsp:txXfrm>
    </dsp:sp>
    <dsp:sp modelId="{E281FC4F-867F-2B49-B2F4-234A4B78B1FD}">
      <dsp:nvSpPr>
        <dsp:cNvPr id="0" name=""/>
        <dsp:cNvSpPr/>
      </dsp:nvSpPr>
      <dsp:spPr>
        <a:xfrm>
          <a:off x="0" y="637567"/>
          <a:ext cx="974558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Transform the Feature to best predict the model using </a:t>
          </a:r>
          <a:r>
            <a:rPr lang="en-US" sz="1800" kern="1200" noProof="0" dirty="0" err="1"/>
            <a:t>StandardScaler</a:t>
          </a:r>
          <a:endParaRPr lang="en-US" sz="1800" kern="1200" noProof="0" dirty="0"/>
        </a:p>
      </dsp:txBody>
      <dsp:txXfrm>
        <a:off x="21075" y="658642"/>
        <a:ext cx="9703439" cy="389580"/>
      </dsp:txXfrm>
    </dsp:sp>
    <dsp:sp modelId="{694A0BC0-06C7-2D4E-BF8F-BBB831EC9C9E}">
      <dsp:nvSpPr>
        <dsp:cNvPr id="0" name=""/>
        <dsp:cNvSpPr/>
      </dsp:nvSpPr>
      <dsp:spPr>
        <a:xfrm>
          <a:off x="0" y="1121137"/>
          <a:ext cx="974558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Split the data into </a:t>
          </a:r>
          <a:r>
            <a:rPr lang="en-US" sz="1800" kern="1200" noProof="0" dirty="0" err="1"/>
            <a:t>X_train</a:t>
          </a:r>
          <a:r>
            <a:rPr lang="en-US" sz="1800" kern="1200" noProof="0" dirty="0"/>
            <a:t>, </a:t>
          </a:r>
          <a:r>
            <a:rPr lang="en-US" sz="1800" kern="1200" noProof="0" dirty="0" err="1"/>
            <a:t>X_test</a:t>
          </a:r>
          <a:r>
            <a:rPr lang="en-US" sz="1800" kern="1200" noProof="0" dirty="0"/>
            <a:t>, </a:t>
          </a:r>
          <a:r>
            <a:rPr lang="en-US" sz="1800" kern="1200" noProof="0" dirty="0" err="1"/>
            <a:t>Y_train</a:t>
          </a:r>
          <a:r>
            <a:rPr lang="en-US" sz="1800" kern="1200" noProof="0" dirty="0"/>
            <a:t> and </a:t>
          </a:r>
          <a:r>
            <a:rPr lang="en-US" sz="1800" kern="1200" noProof="0" dirty="0" err="1"/>
            <a:t>Y_test</a:t>
          </a:r>
          <a:endParaRPr lang="en-US" sz="1800" kern="1200" noProof="0" dirty="0"/>
        </a:p>
      </dsp:txBody>
      <dsp:txXfrm>
        <a:off x="21075" y="1142212"/>
        <a:ext cx="9703439" cy="389580"/>
      </dsp:txXfrm>
    </dsp:sp>
    <dsp:sp modelId="{12F07463-FC5A-C84D-B241-BD00D623F967}">
      <dsp:nvSpPr>
        <dsp:cNvPr id="0" name=""/>
        <dsp:cNvSpPr/>
      </dsp:nvSpPr>
      <dsp:spPr>
        <a:xfrm>
          <a:off x="0" y="1604707"/>
          <a:ext cx="974558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Select four models to analyze: Logistic Regression, SVM, Decision Tree and KNN</a:t>
          </a:r>
        </a:p>
      </dsp:txBody>
      <dsp:txXfrm>
        <a:off x="21075" y="1625782"/>
        <a:ext cx="9703439" cy="389580"/>
      </dsp:txXfrm>
    </dsp:sp>
    <dsp:sp modelId="{40B0FA73-2933-0946-8D5E-DDCCE65F7758}">
      <dsp:nvSpPr>
        <dsp:cNvPr id="0" name=""/>
        <dsp:cNvSpPr/>
      </dsp:nvSpPr>
      <dsp:spPr>
        <a:xfrm>
          <a:off x="0" y="2088277"/>
          <a:ext cx="974558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To find the best tunning, we used </a:t>
          </a:r>
          <a:r>
            <a:rPr lang="en-US" sz="1800" kern="1200" noProof="0" dirty="0" err="1"/>
            <a:t>GridSearch</a:t>
          </a:r>
          <a:r>
            <a:rPr lang="en-US" sz="1800" kern="1200" noProof="0" dirty="0"/>
            <a:t> to set the parameters and test all the parameters defined</a:t>
          </a:r>
        </a:p>
      </dsp:txBody>
      <dsp:txXfrm>
        <a:off x="21075" y="2109352"/>
        <a:ext cx="9703439" cy="389580"/>
      </dsp:txXfrm>
    </dsp:sp>
    <dsp:sp modelId="{3856B581-C268-8D4F-A114-AA964CDEC01A}">
      <dsp:nvSpPr>
        <dsp:cNvPr id="0" name=""/>
        <dsp:cNvSpPr/>
      </dsp:nvSpPr>
      <dsp:spPr>
        <a:xfrm>
          <a:off x="0" y="2571847"/>
          <a:ext cx="974558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Tested all the models defined with some parameters</a:t>
          </a:r>
        </a:p>
      </dsp:txBody>
      <dsp:txXfrm>
        <a:off x="21075" y="2592922"/>
        <a:ext cx="9703439" cy="389580"/>
      </dsp:txXfrm>
    </dsp:sp>
    <dsp:sp modelId="{AEE80A3E-2C82-A248-A0C8-E69B59221969}">
      <dsp:nvSpPr>
        <dsp:cNvPr id="0" name=""/>
        <dsp:cNvSpPr/>
      </dsp:nvSpPr>
      <dsp:spPr>
        <a:xfrm>
          <a:off x="0" y="3055417"/>
          <a:ext cx="974558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Check the results with: Accuracy, R2_score for train and test Values</a:t>
          </a:r>
        </a:p>
      </dsp:txBody>
      <dsp:txXfrm>
        <a:off x="21075" y="3076492"/>
        <a:ext cx="9703439" cy="389580"/>
      </dsp:txXfrm>
    </dsp:sp>
    <dsp:sp modelId="{F9719FBC-9B57-624B-8C15-D64F1104BF56}">
      <dsp:nvSpPr>
        <dsp:cNvPr id="0" name=""/>
        <dsp:cNvSpPr/>
      </dsp:nvSpPr>
      <dsp:spPr>
        <a:xfrm>
          <a:off x="0" y="3538988"/>
          <a:ext cx="974558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Check the Confusion Matrix for each best parameters result on the test</a:t>
          </a:r>
        </a:p>
      </dsp:txBody>
      <dsp:txXfrm>
        <a:off x="21075" y="3560063"/>
        <a:ext cx="9703439" cy="389580"/>
      </dsp:txXfrm>
    </dsp:sp>
    <dsp:sp modelId="{0FDA26AE-0C02-EE45-9635-3469594FC6E4}">
      <dsp:nvSpPr>
        <dsp:cNvPr id="0" name=""/>
        <dsp:cNvSpPr/>
      </dsp:nvSpPr>
      <dsp:spPr>
        <a:xfrm>
          <a:off x="0" y="4022558"/>
          <a:ext cx="9745589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Compare best parameters result between the models</a:t>
          </a:r>
        </a:p>
      </dsp:txBody>
      <dsp:txXfrm>
        <a:off x="21075" y="4043633"/>
        <a:ext cx="9703439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27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pedrini/capston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Daniel Carvalho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Pedrini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05/01/2023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used in this project.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Seaborn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we used this type of graphic to plot how the data behavior between different categories in each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Seaborn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We used this plot to check the mean values of class in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Seaborn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We used this plot to see the evolution of mean value of the class peer year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danielpedrini</a:t>
            </a:r>
            <a:r>
              <a:rPr lang="en-US" sz="2000" dirty="0"/>
              <a:t>/capstone/blob/main/</a:t>
            </a:r>
            <a:r>
              <a:rPr lang="en-US" sz="2000" dirty="0" err="1"/>
              <a:t>jupyter</a:t>
            </a:r>
            <a:r>
              <a:rPr lang="en-US" sz="2000" dirty="0"/>
              <a:t>-labs-</a:t>
            </a:r>
            <a:r>
              <a:rPr lang="en-US" sz="2000" dirty="0" err="1"/>
              <a:t>eda</a:t>
            </a:r>
            <a:r>
              <a:rPr lang="en-US" sz="2000" dirty="0"/>
              <a:t>-</a:t>
            </a:r>
            <a:r>
              <a:rPr lang="en-US" sz="2000" dirty="0" err="1"/>
              <a:t>dataviz.ipynb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Used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EDA: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</a:t>
            </a:r>
            <a:r>
              <a:rPr lang="pt-BR" sz="10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sloLGS NF" panose="020B0609030804020204" pitchFamily="49" charset="0"/>
              </a:rPr>
              <a:t>elect</a:t>
            </a:r>
            <a:r>
              <a:rPr lang="pt-BR" sz="1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sloLGS NF" panose="020B0609030804020204" pitchFamily="49" charset="0"/>
              </a:rPr>
              <a:t> </a:t>
            </a:r>
            <a:r>
              <a:rPr lang="pt-BR" sz="10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sloLGS NF" panose="020B0609030804020204" pitchFamily="49" charset="0"/>
              </a:rPr>
              <a:t>distinct</a:t>
            </a:r>
            <a:r>
              <a:rPr lang="pt-BR" sz="1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sloLGS NF" panose="020B0609030804020204" pitchFamily="49" charset="0"/>
              </a:rPr>
              <a:t>(</a:t>
            </a:r>
            <a:r>
              <a:rPr lang="pt-BR" sz="10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sloLGS NF" panose="020B0609030804020204" pitchFamily="49" charset="0"/>
              </a:rPr>
              <a:t>Launch_Site</a:t>
            </a:r>
            <a:r>
              <a:rPr lang="pt-BR" sz="1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sloLGS NF" panose="020B0609030804020204" pitchFamily="49" charset="0"/>
              </a:rPr>
              <a:t>) </a:t>
            </a:r>
            <a:r>
              <a:rPr lang="pt-BR" sz="10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sloLGS NF" panose="020B0609030804020204" pitchFamily="49" charset="0"/>
              </a:rPr>
              <a:t>from</a:t>
            </a:r>
            <a:r>
              <a:rPr lang="pt-BR" sz="1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sloLGS NF" panose="020B0609030804020204" pitchFamily="49" charset="0"/>
              </a:rPr>
              <a:t> SPACEXTBL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*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where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Launch_Site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like 'CCA%'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limit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sum(PAYLOAD_MASS__KG_)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avg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(PAYLOAD_MASS__KG_)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where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Booster_Version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like 'F9 v1.1%'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min(date)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where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"Landing _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Outcome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" = '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Success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distinct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(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Booster_Version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)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where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"Landing _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Outcome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" = '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Success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(drone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ship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)'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and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PAYLOAD_MASS__KG_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between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4000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and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count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(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Mission_Outcome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)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where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Mission_Outcome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like '%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Success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count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(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Mission_Outcome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)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where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Mission_Outcome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not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like '%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Success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Booster_Version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where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PAYLOAD_MASS__KG_ = (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max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(PAYLOAD_MASS__KG_)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elect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substr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(Date, 4,2) as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month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, "Landing _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Outcome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",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Booster_Version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,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launch_site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,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substr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(Date, 7,4)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from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SPACEXTBL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where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"Landing _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Outcome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" = '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Failure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(drone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ship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)'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and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substr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(Date, 7,4) = '2015'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pt-BR" sz="800" b="0" dirty="0">
              <a:solidFill>
                <a:srgbClr val="D4D4D4"/>
              </a:solidFill>
              <a:effectLst/>
              <a:latin typeface="MesloLGS NF" panose="020B0609030804020204" pitchFamily="49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https://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github.com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/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danielpedrini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/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capstone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/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blob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/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main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/</a:t>
            </a:r>
            <a:r>
              <a:rPr lang="pt-B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esloLGS NF" panose="020B0609030804020204" pitchFamily="49" charset="0"/>
              </a:rPr>
              <a:t>jupyter-labs-eda-sql-coursera_sqllite.ipynb</a:t>
            </a:r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MesloLGS NF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pt-BR" sz="10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esloLGS NF" panose="020B0609030804020204" pitchFamily="49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used to create marks on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used to create a circles above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markers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folium.Icon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used to create an icon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folion.PolyLine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used to create polynomial line between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folium.pluguins.AntPath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used to create animated line between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used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simplifiy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danielpedrini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/capstone/blob/main/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lab_jupyter_launch_site_location.ipynb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and html components we were used and almost everything depends on them like graphs, tables,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dropbox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used to plot graphs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used to manipulate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present the chart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to select the mass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to select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danielpedrini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/capstone/blob/main/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dashboard.py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2" name="Espaço Reservado para Conteúdo 1">
            <a:extLst>
              <a:ext uri="{FF2B5EF4-FFF2-40B4-BE49-F238E27FC236}">
                <a16:creationId xmlns:a16="http://schemas.microsoft.com/office/drawing/2014/main" id="{090619FD-2CBE-2F32-2D91-BFBF033333A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0654027"/>
              </p:ext>
            </p:extLst>
          </p:nvPr>
        </p:nvGraphicFramePr>
        <p:xfrm>
          <a:off x="770010" y="1335315"/>
          <a:ext cx="9745589" cy="460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60694C-08A0-14E5-0E5A-C969E4E1A633}"/>
              </a:ext>
            </a:extLst>
          </p:cNvPr>
          <p:cNvSpPr txBox="1"/>
          <p:nvPr/>
        </p:nvSpPr>
        <p:spPr>
          <a:xfrm>
            <a:off x="734028" y="5903226"/>
            <a:ext cx="9679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danielpedrini</a:t>
            </a:r>
            <a:r>
              <a:rPr lang="en-US" sz="1400" dirty="0"/>
              <a:t>/capstone/blob/main/SpaceX_Machine_Learning_Prediction_Part_5.jupyterlite.ipynb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295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site with highest score was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of 0 to 5000kg was more diverse then 6000kg to 10000kg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was the best optimal model with the accuracy of 0.8732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1D5138-39FA-347A-065C-4539747C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4" y="1733127"/>
            <a:ext cx="4452257" cy="40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262CD05-7132-F5DD-7CB5-519C3BD8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1463590"/>
            <a:ext cx="5279571" cy="47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1F1D0A-9A61-AFEB-14FD-E70DBC1F5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026192"/>
            <a:ext cx="5406571" cy="39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CAF1D0C-4B94-BB58-1967-1132AB22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57" y="1504611"/>
            <a:ext cx="5374821" cy="48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D8343FD-D0E7-65AA-2467-1DC570CF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486" y="1516376"/>
            <a:ext cx="5033736" cy="45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0118D1-1701-F0BD-0C0A-5C2BFFD6E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96" y="1728405"/>
            <a:ext cx="5677807" cy="43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m 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CEF430F-B51B-5AC1-2F8E-70BE55A3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89736"/>
            <a:ext cx="5600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F805D865-FCA3-E829-E38F-714C8ACD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79815"/>
            <a:ext cx="7772400" cy="30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m 5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088B11FA-ACE6-5868-CC76-D1C87EAEF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15193"/>
            <a:ext cx="5143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3769C0C-7370-AB0C-D829-86DF02D3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49022"/>
            <a:ext cx="7772400" cy="20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D69E172-7B63-C39E-A565-3CEF0A23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35843"/>
            <a:ext cx="7772400" cy="252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FD5F040E-5642-6B3F-875F-0068EF40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070100"/>
            <a:ext cx="10521979" cy="23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m 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DD800431-0C08-0309-FF01-58217B39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26078"/>
            <a:ext cx="7772400" cy="43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43792"/>
            <a:ext cx="8446354" cy="40613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and collect the data collection within different ways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Define, apply and compare Machine Learning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Data Visualization to best view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the best model applied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the Visualizations to have best decision making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2AD4F9CE-D68B-01C0-D3C4-A6639E33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98914"/>
            <a:ext cx="7772400" cy="37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Imagem 6" descr="Tela de celular&#10;&#10;Descrição gerada automaticamente">
            <a:extLst>
              <a:ext uri="{FF2B5EF4-FFF2-40B4-BE49-F238E27FC236}">
                <a16:creationId xmlns:a16="http://schemas.microsoft.com/office/drawing/2014/main" id="{0E8072A7-58CB-C6CA-EC66-D24020BE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56552"/>
            <a:ext cx="10436345" cy="21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One – Marks and Circle</a:t>
            </a:r>
          </a:p>
        </p:txBody>
      </p:sp>
      <p:pic>
        <p:nvPicPr>
          <p:cNvPr id="16" name="Imagem 15" descr="Mapa&#10;&#10;Descrição gerada automaticamente">
            <a:extLst>
              <a:ext uri="{FF2B5EF4-FFF2-40B4-BE49-F238E27FC236}">
                <a16:creationId xmlns:a16="http://schemas.microsoft.com/office/drawing/2014/main" id="{AF56A326-5E49-FB1E-2F6C-DB18AC6F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20" y="1502230"/>
            <a:ext cx="4551366" cy="2763608"/>
          </a:xfrm>
          <a:prstGeom prst="rect">
            <a:avLst/>
          </a:prstGeom>
        </p:spPr>
      </p:pic>
      <p:pic>
        <p:nvPicPr>
          <p:cNvPr id="18" name="Imagem 17" descr="Diagrama&#10;&#10;Descrição gerada automaticamente com confiança baixa">
            <a:extLst>
              <a:ext uri="{FF2B5EF4-FFF2-40B4-BE49-F238E27FC236}">
                <a16:creationId xmlns:a16="http://schemas.microsoft.com/office/drawing/2014/main" id="{C50DC5D1-BA85-DB82-AF1C-D1A2679C9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193" y="1502230"/>
            <a:ext cx="4572087" cy="27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2 – Cluster and Success /Failure </a:t>
            </a: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D0B2A378-5CC5-FB4A-F01F-3D427530E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6743"/>
            <a:ext cx="3532228" cy="2134995"/>
          </a:xfrm>
          <a:prstGeom prst="rect">
            <a:avLst/>
          </a:prstGeom>
        </p:spPr>
      </p:pic>
      <p:pic>
        <p:nvPicPr>
          <p:cNvPr id="7" name="Imagem 6" descr="Mapa&#10;&#10;Descrição gerada automaticamente">
            <a:extLst>
              <a:ext uri="{FF2B5EF4-FFF2-40B4-BE49-F238E27FC236}">
                <a16:creationId xmlns:a16="http://schemas.microsoft.com/office/drawing/2014/main" id="{8876EACD-A664-BF34-103F-9878549FB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83" y="1518502"/>
            <a:ext cx="3532228" cy="2133236"/>
          </a:xfrm>
          <a:prstGeom prst="rect">
            <a:avLst/>
          </a:prstGeom>
        </p:spPr>
      </p:pic>
      <p:pic>
        <p:nvPicPr>
          <p:cNvPr id="12" name="Imagem 11" descr="Mapa com linhas brancas no chão&#10;&#10;Descrição gerada automaticamente">
            <a:extLst>
              <a:ext uri="{FF2B5EF4-FFF2-40B4-BE49-F238E27FC236}">
                <a16:creationId xmlns:a16="http://schemas.microsoft.com/office/drawing/2014/main" id="{D3242D03-CD23-9187-98DC-70EB77ED4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52" y="3901110"/>
            <a:ext cx="4679876" cy="28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3 - Line</a:t>
            </a:r>
          </a:p>
        </p:txBody>
      </p:sp>
      <p:pic>
        <p:nvPicPr>
          <p:cNvPr id="4" name="Imagem 3" descr="Diagrama&#10;&#10;Descrição gerada automaticamente com confiança baixa">
            <a:extLst>
              <a:ext uri="{FF2B5EF4-FFF2-40B4-BE49-F238E27FC236}">
                <a16:creationId xmlns:a16="http://schemas.microsoft.com/office/drawing/2014/main" id="{D613FE9A-BE4C-22D9-83A5-7DE034BFB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79" y="1428407"/>
            <a:ext cx="5194921" cy="3162894"/>
          </a:xfrm>
          <a:prstGeom prst="rect">
            <a:avLst/>
          </a:prstGeom>
        </p:spPr>
      </p:pic>
      <p:pic>
        <p:nvPicPr>
          <p:cNvPr id="7" name="Imagem 6" descr="Mapa&#10;&#10;Descrição gerada automaticamente">
            <a:extLst>
              <a:ext uri="{FF2B5EF4-FFF2-40B4-BE49-F238E27FC236}">
                <a16:creationId xmlns:a16="http://schemas.microsoft.com/office/drawing/2014/main" id="{8B2772C4-EDE8-0A21-3B69-201031599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655" y="1428407"/>
            <a:ext cx="5164449" cy="31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Dashbord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Imagem 6" descr="Gráfico, Gráfico de pizza&#10;&#10;Descrição gerada automaticamente">
            <a:extLst>
              <a:ext uri="{FF2B5EF4-FFF2-40B4-BE49-F238E27FC236}">
                <a16:creationId xmlns:a16="http://schemas.microsoft.com/office/drawing/2014/main" id="{D552D4E2-1C23-A084-244A-A3DEC6FE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86" y="1522216"/>
            <a:ext cx="4688114" cy="1767786"/>
          </a:xfrm>
          <a:prstGeom prst="rect">
            <a:avLst/>
          </a:prstGeom>
        </p:spPr>
      </p:pic>
      <p:pic>
        <p:nvPicPr>
          <p:cNvPr id="10" name="Imagem 9" descr="Gráfico&#10;&#10;Descrição gerada automaticamente">
            <a:extLst>
              <a:ext uri="{FF2B5EF4-FFF2-40B4-BE49-F238E27FC236}">
                <a16:creationId xmlns:a16="http://schemas.microsoft.com/office/drawing/2014/main" id="{F2F9E8D2-0031-C96F-A2CB-DFD457318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86" y="3880787"/>
            <a:ext cx="2771156" cy="937955"/>
          </a:xfrm>
          <a:prstGeom prst="rect">
            <a:avLst/>
          </a:prstGeom>
        </p:spPr>
      </p:pic>
      <p:pic>
        <p:nvPicPr>
          <p:cNvPr id="12" name="Imagem 11" descr="Gráfico&#10;&#10;Descrição gerada automaticamente">
            <a:extLst>
              <a:ext uri="{FF2B5EF4-FFF2-40B4-BE49-F238E27FC236}">
                <a16:creationId xmlns:a16="http://schemas.microsoft.com/office/drawing/2014/main" id="{9D4836DE-5FE3-3330-318B-34F1DDA50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86" y="5106879"/>
            <a:ext cx="2743200" cy="841682"/>
          </a:xfrm>
          <a:prstGeom prst="rect">
            <a:avLst/>
          </a:prstGeom>
        </p:spPr>
      </p:pic>
      <p:pic>
        <p:nvPicPr>
          <p:cNvPr id="14" name="Imagem 13" descr="Gráfico&#10;&#10;Descrição gerada automaticamente">
            <a:extLst>
              <a:ext uri="{FF2B5EF4-FFF2-40B4-BE49-F238E27FC236}">
                <a16:creationId xmlns:a16="http://schemas.microsoft.com/office/drawing/2014/main" id="{5C2DF720-98A0-A524-449D-0C8DD5E8B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729" y="3909815"/>
            <a:ext cx="2721882" cy="879898"/>
          </a:xfrm>
          <a:prstGeom prst="rect">
            <a:avLst/>
          </a:prstGeom>
        </p:spPr>
      </p:pic>
      <p:pic>
        <p:nvPicPr>
          <p:cNvPr id="16" name="Imagem 15" descr="Gráfico, Gráfico de pizza&#10;&#10;Descrição gerada automaticamente">
            <a:extLst>
              <a:ext uri="{FF2B5EF4-FFF2-40B4-BE49-F238E27FC236}">
                <a16:creationId xmlns:a16="http://schemas.microsoft.com/office/drawing/2014/main" id="{C898F38C-F79A-5083-84EA-4624E48F6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573" y="5106879"/>
            <a:ext cx="2800399" cy="7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highest success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63BB37E4-17A4-0560-D4A0-7DA7BDC8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29" y="1642818"/>
            <a:ext cx="11558880" cy="45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A015B2DD-25F6-20BD-415A-8F63A19F1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8" y="1457428"/>
            <a:ext cx="10043886" cy="3178670"/>
          </a:xfrm>
          <a:prstGeom prst="rect">
            <a:avLst/>
          </a:prstGeom>
        </p:spPr>
      </p:pic>
      <p:pic>
        <p:nvPicPr>
          <p:cNvPr id="4" name="Imagem 3" descr="Aplicativo&#10;&#10;Descrição gerada automaticamente com confiança baixa">
            <a:extLst>
              <a:ext uri="{FF2B5EF4-FFF2-40B4-BE49-F238E27FC236}">
                <a16:creationId xmlns:a16="http://schemas.microsoft.com/office/drawing/2014/main" id="{C54D651A-17FF-7686-33B8-AC6C977B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65" y="4792980"/>
            <a:ext cx="4194310" cy="1232593"/>
          </a:xfrm>
          <a:prstGeom prst="rect">
            <a:avLst/>
          </a:prstGeom>
        </p:spPr>
      </p:pic>
      <p:pic>
        <p:nvPicPr>
          <p:cNvPr id="7" name="Imagem 6" descr="Aplicativo&#10;&#10;Descrição gerada automaticamente com confiança média">
            <a:extLst>
              <a:ext uri="{FF2B5EF4-FFF2-40B4-BE49-F238E27FC236}">
                <a16:creationId xmlns:a16="http://schemas.microsoft.com/office/drawing/2014/main" id="{32B78594-2F88-A852-FF49-25E41296B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494" y="4684677"/>
            <a:ext cx="4671020" cy="14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55668"/>
            <a:ext cx="9325334" cy="3871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 project, we will work with the SpaceX company to predict the Falcon 9 to check the success of the first step landing. It is important for the matter of costs.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factors behind the failure of landing?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rockets land successfully?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accuracy of successful landing?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B129E58-C388-8673-B70C-54B2190A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87" y="2092765"/>
            <a:ext cx="6343799" cy="42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578B0E5-5B80-0BDA-49AD-B6AB94AE4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750332"/>
            <a:ext cx="2524732" cy="216745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CDFD17C-3431-99D0-E17B-CC7C4D2D6C1A}"/>
              </a:ext>
            </a:extLst>
          </p:cNvPr>
          <p:cNvSpPr txBox="1"/>
          <p:nvPr/>
        </p:nvSpPr>
        <p:spPr>
          <a:xfrm>
            <a:off x="770011" y="1381000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E6F7FDF-C273-5B7F-B01A-F992FBAA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586" y="1719161"/>
            <a:ext cx="2524732" cy="216745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641BC8-208F-D0C2-A162-33F6AA2A6D5B}"/>
              </a:ext>
            </a:extLst>
          </p:cNvPr>
          <p:cNvSpPr txBox="1"/>
          <p:nvPr/>
        </p:nvSpPr>
        <p:spPr>
          <a:xfrm>
            <a:off x="5922586" y="1381000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9B2FBF-1827-ED69-F73F-C8B7B4B4E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90" y="4436314"/>
            <a:ext cx="2424454" cy="208137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41CFCC-728D-D99F-D649-09910FB67A56}"/>
              </a:ext>
            </a:extLst>
          </p:cNvPr>
          <p:cNvSpPr txBox="1"/>
          <p:nvPr/>
        </p:nvSpPr>
        <p:spPr>
          <a:xfrm>
            <a:off x="870290" y="4017983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92BC8E3-32B0-9F3F-CF3F-6BF800EF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586" y="4387315"/>
            <a:ext cx="2424454" cy="208137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18A1EA9-8EF1-8EBA-EB00-68D908CB5E80}"/>
              </a:ext>
            </a:extLst>
          </p:cNvPr>
          <p:cNvSpPr txBox="1"/>
          <p:nvPr/>
        </p:nvSpPr>
        <p:spPr>
          <a:xfrm>
            <a:off x="5922586" y="4066982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has the best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Comparing the R2_score in Test data, Decision tree has the best result to, with 0.94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could find the best hyperparameter for each model, and with the results compere each one to decide the best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Access to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https://github.com/danielpedrini/capstone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two methodology for data collection: API and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One-hot-encoding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6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6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applied different models to compere and find the best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D875F49-FCEF-9993-F234-3C1919360E8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17324252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Imagem 10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46A401D-433B-2189-80A3-76264F9FC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171" y="1721117"/>
            <a:ext cx="3251200" cy="701865"/>
          </a:xfrm>
          <a:prstGeom prst="rect">
            <a:avLst/>
          </a:prstGeom>
        </p:spPr>
      </p:pic>
      <p:pic>
        <p:nvPicPr>
          <p:cNvPr id="13" name="Imagem 1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6C9B13A9-E05C-DED9-EE3F-40E5DBBF2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172" y="2648474"/>
            <a:ext cx="3338286" cy="629760"/>
          </a:xfrm>
          <a:prstGeom prst="rect">
            <a:avLst/>
          </a:prstGeom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E556AE03-C75E-87F1-1210-8B47FB091B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171" y="3393850"/>
            <a:ext cx="2295156" cy="2605313"/>
          </a:xfrm>
          <a:prstGeom prst="rect">
            <a:avLst/>
          </a:prstGeom>
        </p:spPr>
      </p:pic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2F5EC4-3492-100B-65A4-C51A720065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6870" y="3429000"/>
            <a:ext cx="3097893" cy="733263"/>
          </a:xfrm>
          <a:prstGeom prst="rect">
            <a:avLst/>
          </a:prstGeom>
        </p:spPr>
      </p:pic>
      <p:pic>
        <p:nvPicPr>
          <p:cNvPr id="19" name="Imagem 1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CFBF277-805B-DE7A-1DE1-CE32BC6320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1741" y="4313029"/>
            <a:ext cx="3780064" cy="894731"/>
          </a:xfrm>
          <a:prstGeom prst="rect">
            <a:avLst/>
          </a:prstGeom>
        </p:spPr>
      </p:pic>
      <p:pic>
        <p:nvPicPr>
          <p:cNvPr id="21" name="Imagem 20" descr="Texto&#10;&#10;Descrição gerada automaticamente com confiança baixa">
            <a:extLst>
              <a:ext uri="{FF2B5EF4-FFF2-40B4-BE49-F238E27FC236}">
                <a16:creationId xmlns:a16="http://schemas.microsoft.com/office/drawing/2014/main" id="{F7ADE9AB-ED75-C4E4-CEF2-F1C48D0AE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1834" y="5326736"/>
            <a:ext cx="3714749" cy="85018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71F82984-BA2D-1DDE-A1EA-BE897807E229}"/>
              </a:ext>
            </a:extLst>
          </p:cNvPr>
          <p:cNvSpPr txBox="1"/>
          <p:nvPr/>
        </p:nvSpPr>
        <p:spPr>
          <a:xfrm>
            <a:off x="1095829" y="616418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danielpedrini</a:t>
            </a:r>
            <a:r>
              <a:rPr lang="en-US" dirty="0"/>
              <a:t>/capstone/blob/main/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spacex</a:t>
            </a:r>
            <a:r>
              <a:rPr lang="en-US" dirty="0"/>
              <a:t>-data-collection-</a:t>
            </a:r>
            <a:r>
              <a:rPr lang="en-US" dirty="0" err="1"/>
              <a:t>api.ipynb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D875F49-FCEF-9993-F234-3C1919360E8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38329403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C786D0B-3431-E01B-099D-481CEC90E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1" y="1174751"/>
            <a:ext cx="2894744" cy="1112158"/>
          </a:xfrm>
          <a:prstGeom prst="rect">
            <a:avLst/>
          </a:prstGeom>
        </p:spPr>
      </p:pic>
      <p:pic>
        <p:nvPicPr>
          <p:cNvPr id="12" name="Imagem 11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F510E762-1CB1-203E-CD72-D99021647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2" y="2475453"/>
            <a:ext cx="2900730" cy="436930"/>
          </a:xfrm>
          <a:prstGeom prst="rect">
            <a:avLst/>
          </a:prstGeom>
        </p:spPr>
      </p:pic>
      <p:pic>
        <p:nvPicPr>
          <p:cNvPr id="16" name="Imagem 15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1B89FD31-F57F-84F2-BE74-F611188C7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1" y="3009090"/>
            <a:ext cx="2893513" cy="1285508"/>
          </a:xfrm>
          <a:prstGeom prst="rect">
            <a:avLst/>
          </a:prstGeom>
        </p:spPr>
      </p:pic>
      <p:pic>
        <p:nvPicPr>
          <p:cNvPr id="20" name="Imagem 19" descr="Texto&#10;&#10;Descrição gerada automaticamente">
            <a:extLst>
              <a:ext uri="{FF2B5EF4-FFF2-40B4-BE49-F238E27FC236}">
                <a16:creationId xmlns:a16="http://schemas.microsoft.com/office/drawing/2014/main" id="{ECD453D1-CDCB-2BFA-43A4-D32DE029DF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2911" y="1150489"/>
            <a:ext cx="2167785" cy="2475453"/>
          </a:xfrm>
          <a:prstGeom prst="rect">
            <a:avLst/>
          </a:prstGeom>
        </p:spPr>
      </p:pic>
      <p:pic>
        <p:nvPicPr>
          <p:cNvPr id="24" name="Imagem 2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7A3B93B-E12C-055C-8F3E-0D584CDBA3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1680" y="3688732"/>
            <a:ext cx="2167785" cy="786936"/>
          </a:xfrm>
          <a:prstGeom prst="rect">
            <a:avLst/>
          </a:prstGeom>
        </p:spPr>
      </p:pic>
      <p:pic>
        <p:nvPicPr>
          <p:cNvPr id="26" name="Imagem 2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2E4C72EC-C56E-CA22-3418-F0FCD31BDC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431680" y="4667401"/>
            <a:ext cx="2221157" cy="54905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6AA1EEF-749E-8151-69D3-C2DDCD765F0E}"/>
              </a:ext>
            </a:extLst>
          </p:cNvPr>
          <p:cNvSpPr txBox="1"/>
          <p:nvPr/>
        </p:nvSpPr>
        <p:spPr>
          <a:xfrm>
            <a:off x="228601" y="5934744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danielpedrini</a:t>
            </a:r>
            <a:r>
              <a:rPr lang="en-US" dirty="0"/>
              <a:t>/capstone/blob/main/</a:t>
            </a:r>
            <a:r>
              <a:rPr lang="en-US" dirty="0" err="1"/>
              <a:t>jupyter</a:t>
            </a:r>
            <a:r>
              <a:rPr lang="en-US" dirty="0"/>
              <a:t>-labs-</a:t>
            </a:r>
            <a:r>
              <a:rPr lang="en-US" dirty="0" err="1"/>
              <a:t>webscraping.ipynb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1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50B22DC-D088-CD1D-0AD4-74A25E430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632305"/>
              </p:ext>
            </p:extLst>
          </p:nvPr>
        </p:nvGraphicFramePr>
        <p:xfrm>
          <a:off x="770011" y="1356444"/>
          <a:ext cx="10515599" cy="4669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4FDFFCC-4F2B-93A6-26AA-AC21D06AED08}"/>
              </a:ext>
            </a:extLst>
          </p:cNvPr>
          <p:cNvSpPr txBox="1"/>
          <p:nvPr/>
        </p:nvSpPr>
        <p:spPr>
          <a:xfrm>
            <a:off x="906390" y="6097616"/>
            <a:ext cx="10379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danielpedrini</a:t>
            </a:r>
            <a:r>
              <a:rPr lang="en-US" dirty="0"/>
              <a:t>/capstone/blob/main/labs-jupyter-spacex-Data%20wrangling.ipynb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1309</Words>
  <Application>Microsoft Macintosh PowerPoint</Application>
  <PresentationFormat>Widescreen</PresentationFormat>
  <Paragraphs>205</Paragraphs>
  <Slides>45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MesloLGS NF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Daniel Pedrini</cp:lastModifiedBy>
  <cp:revision>206</cp:revision>
  <dcterms:created xsi:type="dcterms:W3CDTF">2021-04-29T18:58:34Z</dcterms:created>
  <dcterms:modified xsi:type="dcterms:W3CDTF">2023-05-01T19:14:19Z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